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3" r:id="rId15"/>
    <p:sldId id="269" r:id="rId16"/>
    <p:sldId id="270" r:id="rId17"/>
    <p:sldId id="271" r:id="rId18"/>
    <p:sldId id="272" r:id="rId19"/>
    <p:sldId id="284" r:id="rId20"/>
    <p:sldId id="273" r:id="rId21"/>
    <p:sldId id="275" r:id="rId22"/>
    <p:sldId id="274" r:id="rId23"/>
    <p:sldId id="285" r:id="rId24"/>
    <p:sldId id="276" r:id="rId25"/>
    <p:sldId id="277" r:id="rId26"/>
    <p:sldId id="278" r:id="rId27"/>
    <p:sldId id="286" r:id="rId28"/>
    <p:sldId id="279" r:id="rId29"/>
    <p:sldId id="280" r:id="rId30"/>
    <p:sldId id="288" r:id="rId31"/>
    <p:sldId id="282" r:id="rId32"/>
    <p:sldId id="281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F8AF5-E29F-4D23-9329-F055B967A41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FBEF9-2C2F-4CD3-8044-5F9E88C8B26A}">
      <dgm:prSet custT="1"/>
      <dgm:spPr/>
      <dgm:t>
        <a:bodyPr/>
        <a:lstStyle/>
        <a:p>
          <a:r>
            <a:rPr lang="ru-RU" sz="1800" b="0" i="0" dirty="0"/>
            <a:t>Документы, издаваемые в условиях коллегиальности:</a:t>
          </a:r>
        </a:p>
      </dgm:t>
    </dgm:pt>
    <dgm:pt modelId="{82E25054-D5AB-4DDE-9844-C84D75BBA156}" type="parTrans" cxnId="{D13D1004-F5E4-4D04-95B4-9627C5A96019}">
      <dgm:prSet/>
      <dgm:spPr/>
      <dgm:t>
        <a:bodyPr/>
        <a:lstStyle/>
        <a:p>
          <a:endParaRPr lang="ru-RU"/>
        </a:p>
      </dgm:t>
    </dgm:pt>
    <dgm:pt modelId="{67902D81-21E3-4D15-8B93-F750B512FA96}" type="sibTrans" cxnId="{D13D1004-F5E4-4D04-95B4-9627C5A96019}">
      <dgm:prSet/>
      <dgm:spPr/>
      <dgm:t>
        <a:bodyPr/>
        <a:lstStyle/>
        <a:p>
          <a:endParaRPr lang="ru-RU"/>
        </a:p>
      </dgm:t>
    </dgm:pt>
    <dgm:pt modelId="{0B2C5238-3551-4B0F-9812-D80D10B1CE81}">
      <dgm:prSet custT="1"/>
      <dgm:spPr/>
      <dgm:t>
        <a:bodyPr/>
        <a:lstStyle/>
        <a:p>
          <a:r>
            <a:rPr lang="ru-RU" sz="1800" b="0" i="0" dirty="0"/>
            <a:t>Документы, издаваемые в условиях единоличного принятия решений:</a:t>
          </a:r>
        </a:p>
      </dgm:t>
    </dgm:pt>
    <dgm:pt modelId="{EDE89326-4D04-403C-9DB1-0BF5E13BEE3D}" type="parTrans" cxnId="{EAC8286E-24FA-46BA-ABEF-FC7ADCB40C7D}">
      <dgm:prSet/>
      <dgm:spPr/>
      <dgm:t>
        <a:bodyPr/>
        <a:lstStyle/>
        <a:p>
          <a:endParaRPr lang="ru-RU"/>
        </a:p>
      </dgm:t>
    </dgm:pt>
    <dgm:pt modelId="{C2B8B2AD-1435-4A31-BFC0-5E07E1557971}" type="sibTrans" cxnId="{EAC8286E-24FA-46BA-ABEF-FC7ADCB40C7D}">
      <dgm:prSet/>
      <dgm:spPr/>
      <dgm:t>
        <a:bodyPr/>
        <a:lstStyle/>
        <a:p>
          <a:endParaRPr lang="ru-RU"/>
        </a:p>
      </dgm:t>
    </dgm:pt>
    <dgm:pt modelId="{F505EF55-2006-46C3-B213-122A7EB2BDE0}">
      <dgm:prSet custT="1"/>
      <dgm:spPr/>
      <dgm:t>
        <a:bodyPr/>
        <a:lstStyle/>
        <a:p>
          <a:r>
            <a:rPr lang="ru-RU" sz="2000" b="0" i="0" dirty="0"/>
            <a:t>постановления</a:t>
          </a:r>
        </a:p>
      </dgm:t>
    </dgm:pt>
    <dgm:pt modelId="{A37AC384-C1DC-4D49-AE8A-C238B8957827}" type="parTrans" cxnId="{56AAFFE3-3AD9-4CD6-8B63-0D4E8D8318CD}">
      <dgm:prSet/>
      <dgm:spPr/>
      <dgm:t>
        <a:bodyPr/>
        <a:lstStyle/>
        <a:p>
          <a:endParaRPr lang="ru-RU"/>
        </a:p>
      </dgm:t>
    </dgm:pt>
    <dgm:pt modelId="{62A40431-8604-49EA-A172-44C14A5509E9}" type="sibTrans" cxnId="{56AAFFE3-3AD9-4CD6-8B63-0D4E8D8318CD}">
      <dgm:prSet/>
      <dgm:spPr/>
      <dgm:t>
        <a:bodyPr/>
        <a:lstStyle/>
        <a:p>
          <a:endParaRPr lang="ru-RU"/>
        </a:p>
      </dgm:t>
    </dgm:pt>
    <dgm:pt modelId="{684793B6-2723-49AE-91A5-BAA482874D04}">
      <dgm:prSet/>
      <dgm:spPr/>
      <dgm:t>
        <a:bodyPr/>
        <a:lstStyle/>
        <a:p>
          <a:endParaRPr lang="ru-RU" sz="1600" b="0" i="0" dirty="0"/>
        </a:p>
      </dgm:t>
    </dgm:pt>
    <dgm:pt modelId="{D134AA4B-46C3-4826-883C-5915DCC66DE9}" type="parTrans" cxnId="{210D8F83-1B1C-4F8F-8D31-64BAE3013B85}">
      <dgm:prSet/>
      <dgm:spPr/>
      <dgm:t>
        <a:bodyPr/>
        <a:lstStyle/>
        <a:p>
          <a:endParaRPr lang="ru-RU"/>
        </a:p>
      </dgm:t>
    </dgm:pt>
    <dgm:pt modelId="{77A3B9AF-F396-44E6-B747-992B31471718}" type="sibTrans" cxnId="{210D8F83-1B1C-4F8F-8D31-64BAE3013B85}">
      <dgm:prSet/>
      <dgm:spPr/>
      <dgm:t>
        <a:bodyPr/>
        <a:lstStyle/>
        <a:p>
          <a:endParaRPr lang="ru-RU"/>
        </a:p>
      </dgm:t>
    </dgm:pt>
    <dgm:pt modelId="{6878E3F9-7749-4C10-9572-C620523446CC}">
      <dgm:prSet custT="1"/>
      <dgm:spPr/>
      <dgm:t>
        <a:bodyPr/>
        <a:lstStyle/>
        <a:p>
          <a:r>
            <a:rPr lang="ru-RU" sz="2000" b="0" i="0" dirty="0"/>
            <a:t>приказы</a:t>
          </a:r>
        </a:p>
      </dgm:t>
    </dgm:pt>
    <dgm:pt modelId="{4B1505B9-431B-47B3-A395-16CF08A6F202}" type="parTrans" cxnId="{F982B09F-C3B5-4EA4-9C4F-024D997BA879}">
      <dgm:prSet/>
      <dgm:spPr/>
      <dgm:t>
        <a:bodyPr/>
        <a:lstStyle/>
        <a:p>
          <a:endParaRPr lang="ru-RU"/>
        </a:p>
      </dgm:t>
    </dgm:pt>
    <dgm:pt modelId="{87205D30-BF37-41E7-8634-2E15C530C096}" type="sibTrans" cxnId="{F982B09F-C3B5-4EA4-9C4F-024D997BA879}">
      <dgm:prSet/>
      <dgm:spPr/>
      <dgm:t>
        <a:bodyPr/>
        <a:lstStyle/>
        <a:p>
          <a:endParaRPr lang="ru-RU"/>
        </a:p>
      </dgm:t>
    </dgm:pt>
    <dgm:pt modelId="{EB385940-E503-4DFA-BDF4-FD71761643C4}">
      <dgm:prSet custT="1"/>
      <dgm:spPr/>
      <dgm:t>
        <a:bodyPr/>
        <a:lstStyle/>
        <a:p>
          <a:r>
            <a:rPr lang="ru-RU" sz="2000" b="0" i="0" dirty="0"/>
            <a:t>распоряжения, </a:t>
          </a:r>
        </a:p>
      </dgm:t>
    </dgm:pt>
    <dgm:pt modelId="{0AF5A9F9-68AC-4A71-84DF-57EC36B5D44F}" type="parTrans" cxnId="{DF9B0CCD-AA2B-4219-819D-A837E9124602}">
      <dgm:prSet/>
      <dgm:spPr/>
      <dgm:t>
        <a:bodyPr/>
        <a:lstStyle/>
        <a:p>
          <a:endParaRPr lang="ru-RU"/>
        </a:p>
      </dgm:t>
    </dgm:pt>
    <dgm:pt modelId="{534BBB25-CBEF-46A5-B0FE-8E5CA11FAD66}" type="sibTrans" cxnId="{DF9B0CCD-AA2B-4219-819D-A837E9124602}">
      <dgm:prSet/>
      <dgm:spPr/>
      <dgm:t>
        <a:bodyPr/>
        <a:lstStyle/>
        <a:p>
          <a:endParaRPr lang="ru-RU"/>
        </a:p>
      </dgm:t>
    </dgm:pt>
    <dgm:pt modelId="{90E5F1CD-D2E2-4410-BF6D-D9BFBE0FA5DC}">
      <dgm:prSet custT="1"/>
      <dgm:spPr/>
      <dgm:t>
        <a:bodyPr/>
        <a:lstStyle/>
        <a:p>
          <a:r>
            <a:rPr lang="ru-RU" sz="2000" b="0" i="0" dirty="0"/>
            <a:t>указания</a:t>
          </a:r>
        </a:p>
      </dgm:t>
    </dgm:pt>
    <dgm:pt modelId="{89FE3689-07F8-4669-B3BF-B6135AAD2F4A}" type="parTrans" cxnId="{9D410BD5-0142-4825-92E8-8D24819857D5}">
      <dgm:prSet/>
      <dgm:spPr/>
      <dgm:t>
        <a:bodyPr/>
        <a:lstStyle/>
        <a:p>
          <a:endParaRPr lang="ru-RU"/>
        </a:p>
      </dgm:t>
    </dgm:pt>
    <dgm:pt modelId="{B7AE19B1-0604-465D-A95C-A66FF64954C6}" type="sibTrans" cxnId="{9D410BD5-0142-4825-92E8-8D24819857D5}">
      <dgm:prSet/>
      <dgm:spPr/>
      <dgm:t>
        <a:bodyPr/>
        <a:lstStyle/>
        <a:p>
          <a:endParaRPr lang="ru-RU"/>
        </a:p>
      </dgm:t>
    </dgm:pt>
    <dgm:pt modelId="{2DB7B41B-A118-421F-A7E9-230D32161929}">
      <dgm:prSet custT="1"/>
      <dgm:spPr/>
      <dgm:t>
        <a:bodyPr/>
        <a:lstStyle/>
        <a:p>
          <a:r>
            <a:rPr lang="ru-RU" sz="2000" b="0" i="0" dirty="0"/>
            <a:t>решения</a:t>
          </a:r>
        </a:p>
      </dgm:t>
    </dgm:pt>
    <dgm:pt modelId="{0C0E6D88-FA47-4771-AC0A-F1D1994804FD}" type="parTrans" cxnId="{51F1DA3C-1947-4A69-8FD5-5430A1BB6C58}">
      <dgm:prSet/>
      <dgm:spPr/>
      <dgm:t>
        <a:bodyPr/>
        <a:lstStyle/>
        <a:p>
          <a:endParaRPr lang="ru-RU"/>
        </a:p>
      </dgm:t>
    </dgm:pt>
    <dgm:pt modelId="{6832E0C2-E5A0-4461-A3B9-9A4149E2C6BA}" type="sibTrans" cxnId="{51F1DA3C-1947-4A69-8FD5-5430A1BB6C58}">
      <dgm:prSet/>
      <dgm:spPr/>
      <dgm:t>
        <a:bodyPr/>
        <a:lstStyle/>
        <a:p>
          <a:endParaRPr lang="ru-RU"/>
        </a:p>
      </dgm:t>
    </dgm:pt>
    <dgm:pt modelId="{53008BA4-FCCA-48FF-B6DD-47D84A7F5D98}" type="pres">
      <dgm:prSet presAssocID="{077F8AF5-E29F-4D23-9329-F055B967A41B}" presName="linearFlow" presStyleCnt="0">
        <dgm:presLayoutVars>
          <dgm:dir/>
          <dgm:resizeHandles val="exact"/>
        </dgm:presLayoutVars>
      </dgm:prSet>
      <dgm:spPr/>
    </dgm:pt>
    <dgm:pt modelId="{3F27F3B5-48C7-4170-8054-8182FB472E8B}" type="pres">
      <dgm:prSet presAssocID="{B68FBEF9-2C2F-4CD3-8044-5F9E88C8B26A}" presName="composite" presStyleCnt="0"/>
      <dgm:spPr/>
    </dgm:pt>
    <dgm:pt modelId="{E079F41A-3E4A-4BEB-A205-E8BD7CCFEA62}" type="pres">
      <dgm:prSet presAssocID="{B68FBEF9-2C2F-4CD3-8044-5F9E88C8B26A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A95C3B-64C1-4445-BB2D-EF6AE78AA1C0}" type="pres">
      <dgm:prSet presAssocID="{B68FBEF9-2C2F-4CD3-8044-5F9E88C8B26A}" presName="txShp" presStyleLbl="node1" presStyleIdx="0" presStyleCnt="2">
        <dgm:presLayoutVars>
          <dgm:bulletEnabled val="1"/>
        </dgm:presLayoutVars>
      </dgm:prSet>
      <dgm:spPr/>
    </dgm:pt>
    <dgm:pt modelId="{8EAD1822-C932-431F-AE19-8C5947ABD119}" type="pres">
      <dgm:prSet presAssocID="{67902D81-21E3-4D15-8B93-F750B512FA96}" presName="spacing" presStyleCnt="0"/>
      <dgm:spPr/>
    </dgm:pt>
    <dgm:pt modelId="{8F4C2256-0C10-4A79-9253-3BB0093166D0}" type="pres">
      <dgm:prSet presAssocID="{0B2C5238-3551-4B0F-9812-D80D10B1CE81}" presName="composite" presStyleCnt="0"/>
      <dgm:spPr/>
    </dgm:pt>
    <dgm:pt modelId="{2C532152-9DAE-4692-ACBA-A10C5F55E27A}" type="pres">
      <dgm:prSet presAssocID="{0B2C5238-3551-4B0F-9812-D80D10B1CE81}" presName="imgShp" presStyleLbl="fgImgPlace1" presStyleIdx="1" presStyleCnt="2" custLinFactNeighborX="4324" custLinFactNeighborY="-40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62B9E8-05BC-4CEA-A24C-F3BC7371A831}" type="pres">
      <dgm:prSet presAssocID="{0B2C5238-3551-4B0F-9812-D80D10B1CE81}" presName="txShp" presStyleLbl="node1" presStyleIdx="1" presStyleCnt="2">
        <dgm:presLayoutVars>
          <dgm:bulletEnabled val="1"/>
        </dgm:presLayoutVars>
      </dgm:prSet>
      <dgm:spPr/>
    </dgm:pt>
  </dgm:ptLst>
  <dgm:cxnLst>
    <dgm:cxn modelId="{D13D1004-F5E4-4D04-95B4-9627C5A96019}" srcId="{077F8AF5-E29F-4D23-9329-F055B967A41B}" destId="{B68FBEF9-2C2F-4CD3-8044-5F9E88C8B26A}" srcOrd="0" destOrd="0" parTransId="{82E25054-D5AB-4DDE-9844-C84D75BBA156}" sibTransId="{67902D81-21E3-4D15-8B93-F750B512FA96}"/>
    <dgm:cxn modelId="{C00C830B-5867-4C78-BF16-35F9B407AFA8}" type="presOf" srcId="{6878E3F9-7749-4C10-9572-C620523446CC}" destId="{4F62B9E8-05BC-4CEA-A24C-F3BC7371A831}" srcOrd="0" destOrd="1" presId="urn:microsoft.com/office/officeart/2005/8/layout/vList3#1"/>
    <dgm:cxn modelId="{55CC8522-3C3A-40B7-B110-B4D9D4871825}" type="presOf" srcId="{EB385940-E503-4DFA-BDF4-FD71761643C4}" destId="{4F62B9E8-05BC-4CEA-A24C-F3BC7371A831}" srcOrd="0" destOrd="2" presId="urn:microsoft.com/office/officeart/2005/8/layout/vList3#1"/>
    <dgm:cxn modelId="{51F1DA3C-1947-4A69-8FD5-5430A1BB6C58}" srcId="{B68FBEF9-2C2F-4CD3-8044-5F9E88C8B26A}" destId="{2DB7B41B-A118-421F-A7E9-230D32161929}" srcOrd="1" destOrd="0" parTransId="{0C0E6D88-FA47-4771-AC0A-F1D1994804FD}" sibTransId="{6832E0C2-E5A0-4461-A3B9-9A4149E2C6BA}"/>
    <dgm:cxn modelId="{9E5BBE66-E408-406A-8518-52B2865F1440}" type="presOf" srcId="{90E5F1CD-D2E2-4410-BF6D-D9BFBE0FA5DC}" destId="{4F62B9E8-05BC-4CEA-A24C-F3BC7371A831}" srcOrd="0" destOrd="3" presId="urn:microsoft.com/office/officeart/2005/8/layout/vList3#1"/>
    <dgm:cxn modelId="{79107868-B5C6-4A6A-956D-35BDA56CEB60}" type="presOf" srcId="{684793B6-2723-49AE-91A5-BAA482874D04}" destId="{94A95C3B-64C1-4445-BB2D-EF6AE78AA1C0}" srcOrd="0" destOrd="3" presId="urn:microsoft.com/office/officeart/2005/8/layout/vList3#1"/>
    <dgm:cxn modelId="{EAC8286E-24FA-46BA-ABEF-FC7ADCB40C7D}" srcId="{077F8AF5-E29F-4D23-9329-F055B967A41B}" destId="{0B2C5238-3551-4B0F-9812-D80D10B1CE81}" srcOrd="1" destOrd="0" parTransId="{EDE89326-4D04-403C-9DB1-0BF5E13BEE3D}" sibTransId="{C2B8B2AD-1435-4A31-BFC0-5E07E1557971}"/>
    <dgm:cxn modelId="{6791FF71-6E33-4E86-931D-6008F1225889}" type="presOf" srcId="{2DB7B41B-A118-421F-A7E9-230D32161929}" destId="{94A95C3B-64C1-4445-BB2D-EF6AE78AA1C0}" srcOrd="0" destOrd="2" presId="urn:microsoft.com/office/officeart/2005/8/layout/vList3#1"/>
    <dgm:cxn modelId="{80A34358-42D5-49EC-A682-8C3043E59742}" type="presOf" srcId="{F505EF55-2006-46C3-B213-122A7EB2BDE0}" destId="{94A95C3B-64C1-4445-BB2D-EF6AE78AA1C0}" srcOrd="0" destOrd="1" presId="urn:microsoft.com/office/officeart/2005/8/layout/vList3#1"/>
    <dgm:cxn modelId="{FE8B7479-4B43-4ECE-BC6B-998736856AB3}" type="presOf" srcId="{0B2C5238-3551-4B0F-9812-D80D10B1CE81}" destId="{4F62B9E8-05BC-4CEA-A24C-F3BC7371A831}" srcOrd="0" destOrd="0" presId="urn:microsoft.com/office/officeart/2005/8/layout/vList3#1"/>
    <dgm:cxn modelId="{210D8F83-1B1C-4F8F-8D31-64BAE3013B85}" srcId="{B68FBEF9-2C2F-4CD3-8044-5F9E88C8B26A}" destId="{684793B6-2723-49AE-91A5-BAA482874D04}" srcOrd="2" destOrd="0" parTransId="{D134AA4B-46C3-4826-883C-5915DCC66DE9}" sibTransId="{77A3B9AF-F396-44E6-B747-992B31471718}"/>
    <dgm:cxn modelId="{4678109B-A39D-46A9-A464-1016D94C273F}" type="presOf" srcId="{077F8AF5-E29F-4D23-9329-F055B967A41B}" destId="{53008BA4-FCCA-48FF-B6DD-47D84A7F5D98}" srcOrd="0" destOrd="0" presId="urn:microsoft.com/office/officeart/2005/8/layout/vList3#1"/>
    <dgm:cxn modelId="{F982B09F-C3B5-4EA4-9C4F-024D997BA879}" srcId="{0B2C5238-3551-4B0F-9812-D80D10B1CE81}" destId="{6878E3F9-7749-4C10-9572-C620523446CC}" srcOrd="0" destOrd="0" parTransId="{4B1505B9-431B-47B3-A395-16CF08A6F202}" sibTransId="{87205D30-BF37-41E7-8634-2E15C530C096}"/>
    <dgm:cxn modelId="{DF9B0CCD-AA2B-4219-819D-A837E9124602}" srcId="{0B2C5238-3551-4B0F-9812-D80D10B1CE81}" destId="{EB385940-E503-4DFA-BDF4-FD71761643C4}" srcOrd="1" destOrd="0" parTransId="{0AF5A9F9-68AC-4A71-84DF-57EC36B5D44F}" sibTransId="{534BBB25-CBEF-46A5-B0FE-8E5CA11FAD66}"/>
    <dgm:cxn modelId="{9D410BD5-0142-4825-92E8-8D24819857D5}" srcId="{0B2C5238-3551-4B0F-9812-D80D10B1CE81}" destId="{90E5F1CD-D2E2-4410-BF6D-D9BFBE0FA5DC}" srcOrd="2" destOrd="0" parTransId="{89FE3689-07F8-4669-B3BF-B6135AAD2F4A}" sibTransId="{B7AE19B1-0604-465D-A95C-A66FF64954C6}"/>
    <dgm:cxn modelId="{0D1B90E1-761C-4212-9EDD-0033F45E033C}" type="presOf" srcId="{B68FBEF9-2C2F-4CD3-8044-5F9E88C8B26A}" destId="{94A95C3B-64C1-4445-BB2D-EF6AE78AA1C0}" srcOrd="0" destOrd="0" presId="urn:microsoft.com/office/officeart/2005/8/layout/vList3#1"/>
    <dgm:cxn modelId="{56AAFFE3-3AD9-4CD6-8B63-0D4E8D8318CD}" srcId="{B68FBEF9-2C2F-4CD3-8044-5F9E88C8B26A}" destId="{F505EF55-2006-46C3-B213-122A7EB2BDE0}" srcOrd="0" destOrd="0" parTransId="{A37AC384-C1DC-4D49-AE8A-C238B8957827}" sibTransId="{62A40431-8604-49EA-A172-44C14A5509E9}"/>
    <dgm:cxn modelId="{D2F9689C-CB85-4ABE-BABB-C7AA867365FF}" type="presParOf" srcId="{53008BA4-FCCA-48FF-B6DD-47D84A7F5D98}" destId="{3F27F3B5-48C7-4170-8054-8182FB472E8B}" srcOrd="0" destOrd="0" presId="urn:microsoft.com/office/officeart/2005/8/layout/vList3#1"/>
    <dgm:cxn modelId="{AEB36E81-15EA-496C-BB71-311882757081}" type="presParOf" srcId="{3F27F3B5-48C7-4170-8054-8182FB472E8B}" destId="{E079F41A-3E4A-4BEB-A205-E8BD7CCFEA62}" srcOrd="0" destOrd="0" presId="urn:microsoft.com/office/officeart/2005/8/layout/vList3#1"/>
    <dgm:cxn modelId="{618D47C6-F766-40AD-9E20-913044AB0CC2}" type="presParOf" srcId="{3F27F3B5-48C7-4170-8054-8182FB472E8B}" destId="{94A95C3B-64C1-4445-BB2D-EF6AE78AA1C0}" srcOrd="1" destOrd="0" presId="urn:microsoft.com/office/officeart/2005/8/layout/vList3#1"/>
    <dgm:cxn modelId="{93C6D21C-0600-4F4C-91DB-B096988A452F}" type="presParOf" srcId="{53008BA4-FCCA-48FF-B6DD-47D84A7F5D98}" destId="{8EAD1822-C932-431F-AE19-8C5947ABD119}" srcOrd="1" destOrd="0" presId="urn:microsoft.com/office/officeart/2005/8/layout/vList3#1"/>
    <dgm:cxn modelId="{B1B58547-7794-443F-BDA6-FCD872E139BA}" type="presParOf" srcId="{53008BA4-FCCA-48FF-B6DD-47D84A7F5D98}" destId="{8F4C2256-0C10-4A79-9253-3BB0093166D0}" srcOrd="2" destOrd="0" presId="urn:microsoft.com/office/officeart/2005/8/layout/vList3#1"/>
    <dgm:cxn modelId="{E7EF5DA3-B487-4162-81D0-53678CEDEF7C}" type="presParOf" srcId="{8F4C2256-0C10-4A79-9253-3BB0093166D0}" destId="{2C532152-9DAE-4692-ACBA-A10C5F55E27A}" srcOrd="0" destOrd="0" presId="urn:microsoft.com/office/officeart/2005/8/layout/vList3#1"/>
    <dgm:cxn modelId="{BD40E8C8-A79B-4118-B9FD-E39994C72868}" type="presParOf" srcId="{8F4C2256-0C10-4A79-9253-3BB0093166D0}" destId="{4F62B9E8-05BC-4CEA-A24C-F3BC7371A83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указываются причины издания решения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 указываются наименование органа, принимающего решение, затем слово «РЕШИЛ» (на отдельной строке)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D19D09-2BBF-43F0-B368-B0DFFAD5E297}" type="presOf" srcId="{397DFFF7-8E0C-49DF-99B3-0226D9C87F48}" destId="{9BD54942-3A35-4AED-B866-2B427E0D74D9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36BEEA47-E64F-42FD-AC73-E29FEF34DE11}" type="presOf" srcId="{C71734FC-CC63-4B97-B1B0-5D3349F66F92}" destId="{67A48F7C-3A45-488F-8B6C-7BACA43BE1E9}" srcOrd="0" destOrd="0" presId="urn:microsoft.com/office/officeart/2005/8/layout/list1"/>
    <dgm:cxn modelId="{91C66448-D4A4-45F8-BE4C-580A79E53CDD}" type="presOf" srcId="{397DFFF7-8E0C-49DF-99B3-0226D9C87F48}" destId="{8B223CFB-7459-4310-89CC-9310BBB48123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08A68EBA-B5F2-4687-AD7B-9355EAA44A4F}" type="presOf" srcId="{BFF66672-37CE-40F7-890A-0281845EC95F}" destId="{481F2A5C-ED30-4165-9FEE-805E38004228}" srcOrd="0" destOrd="0" presId="urn:microsoft.com/office/officeart/2005/8/layout/list1"/>
    <dgm:cxn modelId="{F53D5ABC-702A-468B-A96C-558DE85E8546}" type="presOf" srcId="{773C8228-9FB2-43E6-8D30-F0DC52D06654}" destId="{807046B3-CC24-42DC-AB61-560786736035}" srcOrd="0" destOrd="0" presId="urn:microsoft.com/office/officeart/2005/8/layout/list1"/>
    <dgm:cxn modelId="{640783D4-ABF2-497E-9832-93C7C1DD2EA4}" type="presOf" srcId="{30C76C36-99E3-4340-B28A-C4202B2053AF}" destId="{3F08A3AE-A95C-49FD-9EDC-ED2EAFD1980F}" srcOrd="0" destOrd="0" presId="urn:microsoft.com/office/officeart/2005/8/layout/list1"/>
    <dgm:cxn modelId="{11D0C0D8-A241-42F0-A8D6-502772EDA5E5}" type="presOf" srcId="{30C76C36-99E3-4340-B28A-C4202B2053AF}" destId="{15FC4A8A-01A8-40EB-9303-9DFB220C2B0D}" srcOrd="1" destOrd="0" presId="urn:microsoft.com/office/officeart/2005/8/layout/list1"/>
    <dgm:cxn modelId="{FFF72ED1-4062-4AAC-847A-44D58B90EE5D}" type="presParOf" srcId="{67A48F7C-3A45-488F-8B6C-7BACA43BE1E9}" destId="{1F7F9DF0-9BDF-4ED5-8B29-A1C2FFE34069}" srcOrd="0" destOrd="0" presId="urn:microsoft.com/office/officeart/2005/8/layout/list1"/>
    <dgm:cxn modelId="{25C008D3-52C5-46FB-A416-E930038734AC}" type="presParOf" srcId="{1F7F9DF0-9BDF-4ED5-8B29-A1C2FFE34069}" destId="{8B223CFB-7459-4310-89CC-9310BBB48123}" srcOrd="0" destOrd="0" presId="urn:microsoft.com/office/officeart/2005/8/layout/list1"/>
    <dgm:cxn modelId="{F79E7ED7-1047-4A8A-A680-935D89443AAB}" type="presParOf" srcId="{1F7F9DF0-9BDF-4ED5-8B29-A1C2FFE34069}" destId="{9BD54942-3A35-4AED-B866-2B427E0D74D9}" srcOrd="1" destOrd="0" presId="urn:microsoft.com/office/officeart/2005/8/layout/list1"/>
    <dgm:cxn modelId="{CB08F8AC-877E-4F12-85E7-4D5CC8FC32C4}" type="presParOf" srcId="{67A48F7C-3A45-488F-8B6C-7BACA43BE1E9}" destId="{5038CC6A-B15A-4D7E-81A4-8EF5931D9147}" srcOrd="1" destOrd="0" presId="urn:microsoft.com/office/officeart/2005/8/layout/list1"/>
    <dgm:cxn modelId="{3E6827BC-3711-44DB-80E1-EADDF6568AF4}" type="presParOf" srcId="{67A48F7C-3A45-488F-8B6C-7BACA43BE1E9}" destId="{807046B3-CC24-42DC-AB61-560786736035}" srcOrd="2" destOrd="0" presId="urn:microsoft.com/office/officeart/2005/8/layout/list1"/>
    <dgm:cxn modelId="{2A76B99F-5AFA-4E9E-B249-B8EB85433981}" type="presParOf" srcId="{67A48F7C-3A45-488F-8B6C-7BACA43BE1E9}" destId="{98285FC1-D2C9-4980-B6F3-7A632875951C}" srcOrd="3" destOrd="0" presId="urn:microsoft.com/office/officeart/2005/8/layout/list1"/>
    <dgm:cxn modelId="{CA429C4D-3BE4-411B-A39F-CAFF206F30B2}" type="presParOf" srcId="{67A48F7C-3A45-488F-8B6C-7BACA43BE1E9}" destId="{4BE9A344-6B0D-4657-99DE-65CE6F1065AD}" srcOrd="4" destOrd="0" presId="urn:microsoft.com/office/officeart/2005/8/layout/list1"/>
    <dgm:cxn modelId="{40152423-471A-40C2-A75C-5CC130060822}" type="presParOf" srcId="{4BE9A344-6B0D-4657-99DE-65CE6F1065AD}" destId="{3F08A3AE-A95C-49FD-9EDC-ED2EAFD1980F}" srcOrd="0" destOrd="0" presId="urn:microsoft.com/office/officeart/2005/8/layout/list1"/>
    <dgm:cxn modelId="{24181573-D0C2-451A-A018-AA26F60E53F4}" type="presParOf" srcId="{4BE9A344-6B0D-4657-99DE-65CE6F1065AD}" destId="{15FC4A8A-01A8-40EB-9303-9DFB220C2B0D}" srcOrd="1" destOrd="0" presId="urn:microsoft.com/office/officeart/2005/8/layout/list1"/>
    <dgm:cxn modelId="{E00EC3E5-13CD-4734-8C17-2ED2DDAB6563}" type="presParOf" srcId="{67A48F7C-3A45-488F-8B6C-7BACA43BE1E9}" destId="{BC888537-3EE9-4191-87E8-B6288635B14E}" srcOrd="5" destOrd="0" presId="urn:microsoft.com/office/officeart/2005/8/layout/list1"/>
    <dgm:cxn modelId="{06C6EA7F-0048-4878-B644-DF13BC39737A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1D25C-EEA3-4050-836A-C494825EF5A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C591D1-0D0A-4A15-9A89-8E53B761E57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ПРЕЗИДЕНТ</a:t>
          </a:r>
        </a:p>
        <a:p>
          <a:endParaRPr lang="ru-RU" dirty="0"/>
        </a:p>
        <a:p>
          <a:r>
            <a:rPr lang="ru-RU" dirty="0"/>
            <a:t>УКАЗ</a:t>
          </a:r>
        </a:p>
      </dgm:t>
    </dgm:pt>
    <dgm:pt modelId="{96051063-EE4A-40AF-B425-7D6F43B69879}" type="parTrans" cxnId="{638C6437-B2A6-4983-8E11-43708E6F0811}">
      <dgm:prSet/>
      <dgm:spPr/>
      <dgm:t>
        <a:bodyPr/>
        <a:lstStyle/>
        <a:p>
          <a:endParaRPr lang="ru-RU"/>
        </a:p>
      </dgm:t>
    </dgm:pt>
    <dgm:pt modelId="{3AD06D22-DEA5-4BEB-9691-86DB66224A17}" type="sibTrans" cxnId="{638C6437-B2A6-4983-8E11-43708E6F0811}">
      <dgm:prSet/>
      <dgm:spPr/>
      <dgm:t>
        <a:bodyPr/>
        <a:lstStyle/>
        <a:p>
          <a:endParaRPr lang="ru-RU"/>
        </a:p>
      </dgm:t>
    </dgm:pt>
    <dgm:pt modelId="{330A4FE5-F413-4128-9D25-F68CAADBDC6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ПРЕДСЕДАТЕЛЬ ПРАВИТЕЛЬСТВА</a:t>
          </a:r>
        </a:p>
        <a:p>
          <a:endParaRPr lang="ru-RU" dirty="0"/>
        </a:p>
        <a:p>
          <a:r>
            <a:rPr lang="ru-RU" dirty="0"/>
            <a:t>РАСПОРЯЖЕНИЯ</a:t>
          </a:r>
        </a:p>
      </dgm:t>
    </dgm:pt>
    <dgm:pt modelId="{7162B5FB-C43B-4496-BC5E-313333110F66}" type="parTrans" cxnId="{A99CF30B-F25C-421C-8334-AA53E8AF80F0}">
      <dgm:prSet/>
      <dgm:spPr/>
      <dgm:t>
        <a:bodyPr/>
        <a:lstStyle/>
        <a:p>
          <a:endParaRPr lang="ru-RU"/>
        </a:p>
      </dgm:t>
    </dgm:pt>
    <dgm:pt modelId="{CA09F135-1587-497F-A3AC-05B1365EAEF9}" type="sibTrans" cxnId="{A99CF30B-F25C-421C-8334-AA53E8AF80F0}">
      <dgm:prSet/>
      <dgm:spPr/>
      <dgm:t>
        <a:bodyPr/>
        <a:lstStyle/>
        <a:p>
          <a:endParaRPr lang="ru-RU"/>
        </a:p>
      </dgm:t>
    </dgm:pt>
    <dgm:pt modelId="{78F13FD1-4BBB-4210-B33D-FFA9EEE0095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МИНИСТР</a:t>
          </a:r>
        </a:p>
        <a:p>
          <a:endParaRPr lang="ru-RU" dirty="0"/>
        </a:p>
        <a:p>
          <a:r>
            <a:rPr lang="ru-RU" dirty="0"/>
            <a:t>ПРИКАЗ</a:t>
          </a:r>
        </a:p>
        <a:p>
          <a:r>
            <a:rPr lang="ru-RU" dirty="0"/>
            <a:t>УКАЗАНИЕ</a:t>
          </a:r>
        </a:p>
      </dgm:t>
    </dgm:pt>
    <dgm:pt modelId="{5CF16AFA-0275-4F32-B90D-F9486BEEC729}" type="parTrans" cxnId="{249114D5-014D-4D87-AE06-A558BCB8FE72}">
      <dgm:prSet/>
      <dgm:spPr/>
      <dgm:t>
        <a:bodyPr/>
        <a:lstStyle/>
        <a:p>
          <a:endParaRPr lang="ru-RU"/>
        </a:p>
      </dgm:t>
    </dgm:pt>
    <dgm:pt modelId="{EEE5B1BC-D846-440C-86C5-71CD8975247E}" type="sibTrans" cxnId="{249114D5-014D-4D87-AE06-A558BCB8FE72}">
      <dgm:prSet/>
      <dgm:spPr/>
      <dgm:t>
        <a:bodyPr/>
        <a:lstStyle/>
        <a:p>
          <a:endParaRPr lang="ru-RU"/>
        </a:p>
      </dgm:t>
    </dgm:pt>
    <dgm:pt modelId="{75D74837-33E6-4F6C-B994-7D7EBCBD7BB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ДИРЕКТОР</a:t>
          </a:r>
        </a:p>
        <a:p>
          <a:endParaRPr lang="ru-RU" dirty="0"/>
        </a:p>
        <a:p>
          <a:r>
            <a:rPr lang="ru-RU" dirty="0"/>
            <a:t>ПРИКАЗ</a:t>
          </a:r>
        </a:p>
      </dgm:t>
    </dgm:pt>
    <dgm:pt modelId="{2DE1F272-FE24-419B-A8D5-08A8873E6513}" type="parTrans" cxnId="{7EE966A2-9D6D-47E4-85AE-CDFAACB1BF69}">
      <dgm:prSet/>
      <dgm:spPr/>
      <dgm:t>
        <a:bodyPr/>
        <a:lstStyle/>
        <a:p>
          <a:endParaRPr lang="ru-RU"/>
        </a:p>
      </dgm:t>
    </dgm:pt>
    <dgm:pt modelId="{EC871C80-4995-409E-8A1C-B3C048C72FFD}" type="sibTrans" cxnId="{7EE966A2-9D6D-47E4-85AE-CDFAACB1BF69}">
      <dgm:prSet/>
      <dgm:spPr/>
      <dgm:t>
        <a:bodyPr/>
        <a:lstStyle/>
        <a:p>
          <a:endParaRPr lang="ru-RU"/>
        </a:p>
      </dgm:t>
    </dgm:pt>
    <dgm:pt modelId="{41123362-BA8F-4CC4-87DF-D0E5D15B5E6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ЗАМЕСТИТЕЛЬ ДИРЕКТОРА</a:t>
          </a:r>
        </a:p>
        <a:p>
          <a:endParaRPr lang="ru-RU" b="1" dirty="0">
            <a:solidFill>
              <a:schemeClr val="tx1"/>
            </a:solidFill>
          </a:endParaRPr>
        </a:p>
        <a:p>
          <a:r>
            <a:rPr lang="ru-RU" b="1" dirty="0">
              <a:solidFill>
                <a:schemeClr val="bg1"/>
              </a:solidFill>
            </a:rPr>
            <a:t>РАСПОРЯЖЕНИЯ</a:t>
          </a:r>
        </a:p>
        <a:p>
          <a:r>
            <a:rPr lang="ru-RU" b="1" dirty="0">
              <a:solidFill>
                <a:schemeClr val="bg1"/>
              </a:solidFill>
            </a:rPr>
            <a:t>УКАЗАНИЯ</a:t>
          </a:r>
        </a:p>
      </dgm:t>
    </dgm:pt>
    <dgm:pt modelId="{CCCDFFBE-6AE7-446B-A534-54F46BD36C68}" type="parTrans" cxnId="{7DA42F64-9692-45B1-A3FD-F74CE11CBDBB}">
      <dgm:prSet/>
      <dgm:spPr/>
      <dgm:t>
        <a:bodyPr/>
        <a:lstStyle/>
        <a:p>
          <a:endParaRPr lang="ru-RU"/>
        </a:p>
      </dgm:t>
    </dgm:pt>
    <dgm:pt modelId="{030D7C8E-9918-4231-A169-1C20B86923E3}" type="sibTrans" cxnId="{7DA42F64-9692-45B1-A3FD-F74CE11CBDBB}">
      <dgm:prSet/>
      <dgm:spPr/>
      <dgm:t>
        <a:bodyPr/>
        <a:lstStyle/>
        <a:p>
          <a:endParaRPr lang="ru-RU"/>
        </a:p>
      </dgm:t>
    </dgm:pt>
    <dgm:pt modelId="{72E7A416-519B-492C-8222-2EFC6DD47384}" type="pres">
      <dgm:prSet presAssocID="{6371D25C-EEA3-4050-836A-C494825EF5AB}" presName="Name0" presStyleCnt="0">
        <dgm:presLayoutVars>
          <dgm:dir/>
          <dgm:resizeHandles val="exact"/>
        </dgm:presLayoutVars>
      </dgm:prSet>
      <dgm:spPr/>
    </dgm:pt>
    <dgm:pt modelId="{944C0E72-A165-4727-AFEA-F76BA914E252}" type="pres">
      <dgm:prSet presAssocID="{6371D25C-EEA3-4050-836A-C494825EF5AB}" presName="bkgdShp" presStyleLbl="alignAccFollowNode1" presStyleIdx="0" presStyleCnt="1"/>
      <dgm:spPr/>
    </dgm:pt>
    <dgm:pt modelId="{30878EB9-53B7-43A9-9746-645D2D8E428F}" type="pres">
      <dgm:prSet presAssocID="{6371D25C-EEA3-4050-836A-C494825EF5AB}" presName="linComp" presStyleCnt="0"/>
      <dgm:spPr/>
    </dgm:pt>
    <dgm:pt modelId="{719B4313-B122-4FF3-8599-45CD82C76FFF}" type="pres">
      <dgm:prSet presAssocID="{EEC591D1-0D0A-4A15-9A89-8E53B761E57B}" presName="compNode" presStyleCnt="0"/>
      <dgm:spPr/>
    </dgm:pt>
    <dgm:pt modelId="{D724BFE1-91D5-4C87-A4C8-80DBD9B328E6}" type="pres">
      <dgm:prSet presAssocID="{EEC591D1-0D0A-4A15-9A89-8E53B761E57B}" presName="node" presStyleLbl="node1" presStyleIdx="0" presStyleCnt="5">
        <dgm:presLayoutVars>
          <dgm:bulletEnabled val="1"/>
        </dgm:presLayoutVars>
      </dgm:prSet>
      <dgm:spPr/>
    </dgm:pt>
    <dgm:pt modelId="{AAD7124C-1370-4C05-AD2C-2F279573125E}" type="pres">
      <dgm:prSet presAssocID="{EEC591D1-0D0A-4A15-9A89-8E53B761E57B}" presName="invisiNode" presStyleLbl="node1" presStyleIdx="0" presStyleCnt="5"/>
      <dgm:spPr/>
    </dgm:pt>
    <dgm:pt modelId="{E68D2C6E-EF5A-4BF7-879D-51F5CD8E1B53}" type="pres">
      <dgm:prSet presAssocID="{EEC591D1-0D0A-4A15-9A89-8E53B761E57B}" presName="imagNode" presStyleLbl="fgImgPlace1" presStyleIdx="0" presStyleCnt="5" custScaleY="822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9B013D3-11CF-40F9-B047-C2AA251CD31E}" type="pres">
      <dgm:prSet presAssocID="{3AD06D22-DEA5-4BEB-9691-86DB66224A17}" presName="sibTrans" presStyleLbl="sibTrans2D1" presStyleIdx="0" presStyleCnt="0"/>
      <dgm:spPr/>
    </dgm:pt>
    <dgm:pt modelId="{255D3BD2-FD34-4E25-98F8-C5B60993F663}" type="pres">
      <dgm:prSet presAssocID="{330A4FE5-F413-4128-9D25-F68CAADBDC6B}" presName="compNode" presStyleCnt="0"/>
      <dgm:spPr/>
    </dgm:pt>
    <dgm:pt modelId="{6CB52069-921F-4023-A3D1-61D6FF229163}" type="pres">
      <dgm:prSet presAssocID="{330A4FE5-F413-4128-9D25-F68CAADBDC6B}" presName="node" presStyleLbl="node1" presStyleIdx="1" presStyleCnt="5" custScaleX="113456">
        <dgm:presLayoutVars>
          <dgm:bulletEnabled val="1"/>
        </dgm:presLayoutVars>
      </dgm:prSet>
      <dgm:spPr/>
    </dgm:pt>
    <dgm:pt modelId="{F350C551-F43E-48BF-A336-C30B012F28BA}" type="pres">
      <dgm:prSet presAssocID="{330A4FE5-F413-4128-9D25-F68CAADBDC6B}" presName="invisiNode" presStyleLbl="node1" presStyleIdx="1" presStyleCnt="5"/>
      <dgm:spPr/>
    </dgm:pt>
    <dgm:pt modelId="{DAAEACBA-3379-4CD3-BAFF-CE0C3E24C83F}" type="pres">
      <dgm:prSet presAssocID="{330A4FE5-F413-4128-9D25-F68CAADBDC6B}" presName="imagNode" presStyleLbl="fgImgPlace1" presStyleIdx="1" presStyleCnt="5" custScaleY="822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9975118-6A8F-43EB-96E6-C4970A5CD3EB}" type="pres">
      <dgm:prSet presAssocID="{CA09F135-1587-497F-A3AC-05B1365EAEF9}" presName="sibTrans" presStyleLbl="sibTrans2D1" presStyleIdx="0" presStyleCnt="0"/>
      <dgm:spPr/>
    </dgm:pt>
    <dgm:pt modelId="{A38FBCD0-B7CC-4A46-A60B-82A3A5C08057}" type="pres">
      <dgm:prSet presAssocID="{78F13FD1-4BBB-4210-B33D-FFA9EEE0095D}" presName="compNode" presStyleCnt="0"/>
      <dgm:spPr/>
    </dgm:pt>
    <dgm:pt modelId="{E2E97A10-BF98-4261-89F8-58B06768853A}" type="pres">
      <dgm:prSet presAssocID="{78F13FD1-4BBB-4210-B33D-FFA9EEE0095D}" presName="node" presStyleLbl="node1" presStyleIdx="2" presStyleCnt="5">
        <dgm:presLayoutVars>
          <dgm:bulletEnabled val="1"/>
        </dgm:presLayoutVars>
      </dgm:prSet>
      <dgm:spPr/>
    </dgm:pt>
    <dgm:pt modelId="{A5B7FA38-E052-4900-98D2-17E57E23C7C1}" type="pres">
      <dgm:prSet presAssocID="{78F13FD1-4BBB-4210-B33D-FFA9EEE0095D}" presName="invisiNode" presStyleLbl="node1" presStyleIdx="2" presStyleCnt="5"/>
      <dgm:spPr/>
    </dgm:pt>
    <dgm:pt modelId="{5F442A27-EA00-46C0-BCB4-675F367B703A}" type="pres">
      <dgm:prSet presAssocID="{78F13FD1-4BBB-4210-B33D-FFA9EEE0095D}" presName="imagNode" presStyleLbl="fgImgPlace1" presStyleIdx="2" presStyleCnt="5" custScaleY="767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5A45C6F-1566-495D-9271-75130979D313}" type="pres">
      <dgm:prSet presAssocID="{EEE5B1BC-D846-440C-86C5-71CD8975247E}" presName="sibTrans" presStyleLbl="sibTrans2D1" presStyleIdx="0" presStyleCnt="0"/>
      <dgm:spPr/>
    </dgm:pt>
    <dgm:pt modelId="{71D2C9BD-7C70-48D4-8D50-5276449AEA66}" type="pres">
      <dgm:prSet presAssocID="{75D74837-33E6-4F6C-B994-7D7EBCBD7BB5}" presName="compNode" presStyleCnt="0"/>
      <dgm:spPr/>
    </dgm:pt>
    <dgm:pt modelId="{4DADE8CD-73BC-4D7E-AB8E-4982A41E62A6}" type="pres">
      <dgm:prSet presAssocID="{75D74837-33E6-4F6C-B994-7D7EBCBD7BB5}" presName="node" presStyleLbl="node1" presStyleIdx="3" presStyleCnt="5">
        <dgm:presLayoutVars>
          <dgm:bulletEnabled val="1"/>
        </dgm:presLayoutVars>
      </dgm:prSet>
      <dgm:spPr/>
    </dgm:pt>
    <dgm:pt modelId="{FD2FB94D-AA34-4464-A956-6163D4DC52AF}" type="pres">
      <dgm:prSet presAssocID="{75D74837-33E6-4F6C-B994-7D7EBCBD7BB5}" presName="invisiNode" presStyleLbl="node1" presStyleIdx="3" presStyleCnt="5"/>
      <dgm:spPr/>
    </dgm:pt>
    <dgm:pt modelId="{DD273732-76F8-46B2-ADE2-958DCFCF7A0C}" type="pres">
      <dgm:prSet presAssocID="{75D74837-33E6-4F6C-B994-7D7EBCBD7BB5}" presName="imagNode" presStyleLbl="fgImgPlace1" presStyleIdx="3" presStyleCnt="5" custScaleY="767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77566B-2A16-44AF-859C-9BE4F15407B0}" type="pres">
      <dgm:prSet presAssocID="{EC871C80-4995-409E-8A1C-B3C048C72FFD}" presName="sibTrans" presStyleLbl="sibTrans2D1" presStyleIdx="0" presStyleCnt="0"/>
      <dgm:spPr/>
    </dgm:pt>
    <dgm:pt modelId="{320EBCF5-40F5-4AA7-8F45-A87CCC733AFB}" type="pres">
      <dgm:prSet presAssocID="{41123362-BA8F-4CC4-87DF-D0E5D15B5E69}" presName="compNode" presStyleCnt="0"/>
      <dgm:spPr/>
    </dgm:pt>
    <dgm:pt modelId="{B8613616-94AC-439B-AA60-AD3DC8B0B0C8}" type="pres">
      <dgm:prSet presAssocID="{41123362-BA8F-4CC4-87DF-D0E5D15B5E69}" presName="node" presStyleLbl="node1" presStyleIdx="4" presStyleCnt="5">
        <dgm:presLayoutVars>
          <dgm:bulletEnabled val="1"/>
        </dgm:presLayoutVars>
      </dgm:prSet>
      <dgm:spPr/>
    </dgm:pt>
    <dgm:pt modelId="{A7DC7A57-9E8D-48C4-8BEE-589515035DE4}" type="pres">
      <dgm:prSet presAssocID="{41123362-BA8F-4CC4-87DF-D0E5D15B5E69}" presName="invisiNode" presStyleLbl="node1" presStyleIdx="4" presStyleCnt="5"/>
      <dgm:spPr/>
    </dgm:pt>
    <dgm:pt modelId="{CB4C940C-19F1-4EA3-A95E-4828F8A8F835}" type="pres">
      <dgm:prSet presAssocID="{41123362-BA8F-4CC4-87DF-D0E5D15B5E69}" presName="imagNode" presStyleLbl="fgImgPlace1" presStyleIdx="4" presStyleCnt="5" custScaleX="79143" custScaleY="7647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99CF30B-F25C-421C-8334-AA53E8AF80F0}" srcId="{6371D25C-EEA3-4050-836A-C494825EF5AB}" destId="{330A4FE5-F413-4128-9D25-F68CAADBDC6B}" srcOrd="1" destOrd="0" parTransId="{7162B5FB-C43B-4496-BC5E-313333110F66}" sibTransId="{CA09F135-1587-497F-A3AC-05B1365EAEF9}"/>
    <dgm:cxn modelId="{638C6437-B2A6-4983-8E11-43708E6F0811}" srcId="{6371D25C-EEA3-4050-836A-C494825EF5AB}" destId="{EEC591D1-0D0A-4A15-9A89-8E53B761E57B}" srcOrd="0" destOrd="0" parTransId="{96051063-EE4A-40AF-B425-7D6F43B69879}" sibTransId="{3AD06D22-DEA5-4BEB-9691-86DB66224A17}"/>
    <dgm:cxn modelId="{B9B4F439-2EE7-4AA9-A343-4E0A97C765E6}" type="presOf" srcId="{330A4FE5-F413-4128-9D25-F68CAADBDC6B}" destId="{6CB52069-921F-4023-A3D1-61D6FF229163}" srcOrd="0" destOrd="0" presId="urn:microsoft.com/office/officeart/2005/8/layout/pList2#1"/>
    <dgm:cxn modelId="{AC81E75D-DFE4-4EA1-BD30-5E98BA726D3A}" type="presOf" srcId="{41123362-BA8F-4CC4-87DF-D0E5D15B5E69}" destId="{B8613616-94AC-439B-AA60-AD3DC8B0B0C8}" srcOrd="0" destOrd="0" presId="urn:microsoft.com/office/officeart/2005/8/layout/pList2#1"/>
    <dgm:cxn modelId="{7DA42F64-9692-45B1-A3FD-F74CE11CBDBB}" srcId="{6371D25C-EEA3-4050-836A-C494825EF5AB}" destId="{41123362-BA8F-4CC4-87DF-D0E5D15B5E69}" srcOrd="4" destOrd="0" parTransId="{CCCDFFBE-6AE7-446B-A534-54F46BD36C68}" sibTransId="{030D7C8E-9918-4231-A169-1C20B86923E3}"/>
    <dgm:cxn modelId="{EF6EDD6C-1CAE-48CE-8991-4F371D937C74}" type="presOf" srcId="{EC871C80-4995-409E-8A1C-B3C048C72FFD}" destId="{4077566B-2A16-44AF-859C-9BE4F15407B0}" srcOrd="0" destOrd="0" presId="urn:microsoft.com/office/officeart/2005/8/layout/pList2#1"/>
    <dgm:cxn modelId="{8DF3F370-68ED-4EFE-A3CB-4EE63A4D959D}" type="presOf" srcId="{EEC591D1-0D0A-4A15-9A89-8E53B761E57B}" destId="{D724BFE1-91D5-4C87-A4C8-80DBD9B328E6}" srcOrd="0" destOrd="0" presId="urn:microsoft.com/office/officeart/2005/8/layout/pList2#1"/>
    <dgm:cxn modelId="{E8432253-8935-4A9E-AF48-A11EA87642DA}" type="presOf" srcId="{6371D25C-EEA3-4050-836A-C494825EF5AB}" destId="{72E7A416-519B-492C-8222-2EFC6DD47384}" srcOrd="0" destOrd="0" presId="urn:microsoft.com/office/officeart/2005/8/layout/pList2#1"/>
    <dgm:cxn modelId="{D6DFFB54-3104-4F24-A5DA-F2C2806D0E0D}" type="presOf" srcId="{EEE5B1BC-D846-440C-86C5-71CD8975247E}" destId="{F5A45C6F-1566-495D-9271-75130979D313}" srcOrd="0" destOrd="0" presId="urn:microsoft.com/office/officeart/2005/8/layout/pList2#1"/>
    <dgm:cxn modelId="{2FFF0590-EE9F-4FA1-AF18-67016255C82B}" type="presOf" srcId="{78F13FD1-4BBB-4210-B33D-FFA9EEE0095D}" destId="{E2E97A10-BF98-4261-89F8-58B06768853A}" srcOrd="0" destOrd="0" presId="urn:microsoft.com/office/officeart/2005/8/layout/pList2#1"/>
    <dgm:cxn modelId="{7EE966A2-9D6D-47E4-85AE-CDFAACB1BF69}" srcId="{6371D25C-EEA3-4050-836A-C494825EF5AB}" destId="{75D74837-33E6-4F6C-B994-7D7EBCBD7BB5}" srcOrd="3" destOrd="0" parTransId="{2DE1F272-FE24-419B-A8D5-08A8873E6513}" sibTransId="{EC871C80-4995-409E-8A1C-B3C048C72FFD}"/>
    <dgm:cxn modelId="{A7F3C2A4-20EE-4FF0-9550-B1697D781ED0}" type="presOf" srcId="{75D74837-33E6-4F6C-B994-7D7EBCBD7BB5}" destId="{4DADE8CD-73BC-4D7E-AB8E-4982A41E62A6}" srcOrd="0" destOrd="0" presId="urn:microsoft.com/office/officeart/2005/8/layout/pList2#1"/>
    <dgm:cxn modelId="{249114D5-014D-4D87-AE06-A558BCB8FE72}" srcId="{6371D25C-EEA3-4050-836A-C494825EF5AB}" destId="{78F13FD1-4BBB-4210-B33D-FFA9EEE0095D}" srcOrd="2" destOrd="0" parTransId="{5CF16AFA-0275-4F32-B90D-F9486BEEC729}" sibTransId="{EEE5B1BC-D846-440C-86C5-71CD8975247E}"/>
    <dgm:cxn modelId="{7EE655FB-DC9E-45A6-968C-365725AD5953}" type="presOf" srcId="{CA09F135-1587-497F-A3AC-05B1365EAEF9}" destId="{39975118-6A8F-43EB-96E6-C4970A5CD3EB}" srcOrd="0" destOrd="0" presId="urn:microsoft.com/office/officeart/2005/8/layout/pList2#1"/>
    <dgm:cxn modelId="{02DD90FE-8C16-4D07-B12B-C21FCDB6453A}" type="presOf" srcId="{3AD06D22-DEA5-4BEB-9691-86DB66224A17}" destId="{59B013D3-11CF-40F9-B047-C2AA251CD31E}" srcOrd="0" destOrd="0" presId="urn:microsoft.com/office/officeart/2005/8/layout/pList2#1"/>
    <dgm:cxn modelId="{A676F2A8-02AF-48D2-A053-B9C897EFC728}" type="presParOf" srcId="{72E7A416-519B-492C-8222-2EFC6DD47384}" destId="{944C0E72-A165-4727-AFEA-F76BA914E252}" srcOrd="0" destOrd="0" presId="urn:microsoft.com/office/officeart/2005/8/layout/pList2#1"/>
    <dgm:cxn modelId="{E1DC37B1-99DE-4C8F-B407-EE77A0176B1F}" type="presParOf" srcId="{72E7A416-519B-492C-8222-2EFC6DD47384}" destId="{30878EB9-53B7-43A9-9746-645D2D8E428F}" srcOrd="1" destOrd="0" presId="urn:microsoft.com/office/officeart/2005/8/layout/pList2#1"/>
    <dgm:cxn modelId="{79D935FF-5FB7-42E5-938C-14CCB06869D0}" type="presParOf" srcId="{30878EB9-53B7-43A9-9746-645D2D8E428F}" destId="{719B4313-B122-4FF3-8599-45CD82C76FFF}" srcOrd="0" destOrd="0" presId="urn:microsoft.com/office/officeart/2005/8/layout/pList2#1"/>
    <dgm:cxn modelId="{D067E819-A0B2-407F-8052-6E3C91025596}" type="presParOf" srcId="{719B4313-B122-4FF3-8599-45CD82C76FFF}" destId="{D724BFE1-91D5-4C87-A4C8-80DBD9B328E6}" srcOrd="0" destOrd="0" presId="urn:microsoft.com/office/officeart/2005/8/layout/pList2#1"/>
    <dgm:cxn modelId="{DFE17F88-7590-4E5C-87A8-FFE6BE97EBD6}" type="presParOf" srcId="{719B4313-B122-4FF3-8599-45CD82C76FFF}" destId="{AAD7124C-1370-4C05-AD2C-2F279573125E}" srcOrd="1" destOrd="0" presId="urn:microsoft.com/office/officeart/2005/8/layout/pList2#1"/>
    <dgm:cxn modelId="{FBD92318-6334-4662-8A60-88B84DA8345F}" type="presParOf" srcId="{719B4313-B122-4FF3-8599-45CD82C76FFF}" destId="{E68D2C6E-EF5A-4BF7-879D-51F5CD8E1B53}" srcOrd="2" destOrd="0" presId="urn:microsoft.com/office/officeart/2005/8/layout/pList2#1"/>
    <dgm:cxn modelId="{98E0E7E6-68DA-4FA2-BBBC-50C7CC51460F}" type="presParOf" srcId="{30878EB9-53B7-43A9-9746-645D2D8E428F}" destId="{59B013D3-11CF-40F9-B047-C2AA251CD31E}" srcOrd="1" destOrd="0" presId="urn:microsoft.com/office/officeart/2005/8/layout/pList2#1"/>
    <dgm:cxn modelId="{9C1B2542-385C-459B-9071-02AA750D5BDA}" type="presParOf" srcId="{30878EB9-53B7-43A9-9746-645D2D8E428F}" destId="{255D3BD2-FD34-4E25-98F8-C5B60993F663}" srcOrd="2" destOrd="0" presId="urn:microsoft.com/office/officeart/2005/8/layout/pList2#1"/>
    <dgm:cxn modelId="{6FC6B4D0-1374-46BB-A9DC-C48B5BE24C59}" type="presParOf" srcId="{255D3BD2-FD34-4E25-98F8-C5B60993F663}" destId="{6CB52069-921F-4023-A3D1-61D6FF229163}" srcOrd="0" destOrd="0" presId="urn:microsoft.com/office/officeart/2005/8/layout/pList2#1"/>
    <dgm:cxn modelId="{72000D7C-E02C-4A17-862A-3E7177385497}" type="presParOf" srcId="{255D3BD2-FD34-4E25-98F8-C5B60993F663}" destId="{F350C551-F43E-48BF-A336-C30B012F28BA}" srcOrd="1" destOrd="0" presId="urn:microsoft.com/office/officeart/2005/8/layout/pList2#1"/>
    <dgm:cxn modelId="{677E6F01-4B83-4BD1-8F77-B155E16EBC49}" type="presParOf" srcId="{255D3BD2-FD34-4E25-98F8-C5B60993F663}" destId="{DAAEACBA-3379-4CD3-BAFF-CE0C3E24C83F}" srcOrd="2" destOrd="0" presId="urn:microsoft.com/office/officeart/2005/8/layout/pList2#1"/>
    <dgm:cxn modelId="{058932D5-6A78-4AE0-8E2A-5CA2CDFB413A}" type="presParOf" srcId="{30878EB9-53B7-43A9-9746-645D2D8E428F}" destId="{39975118-6A8F-43EB-96E6-C4970A5CD3EB}" srcOrd="3" destOrd="0" presId="urn:microsoft.com/office/officeart/2005/8/layout/pList2#1"/>
    <dgm:cxn modelId="{14D0C84C-E54A-4471-ABA5-C5BE1C9C486B}" type="presParOf" srcId="{30878EB9-53B7-43A9-9746-645D2D8E428F}" destId="{A38FBCD0-B7CC-4A46-A60B-82A3A5C08057}" srcOrd="4" destOrd="0" presId="urn:microsoft.com/office/officeart/2005/8/layout/pList2#1"/>
    <dgm:cxn modelId="{8B9DDF06-C312-4156-A226-198562E7C055}" type="presParOf" srcId="{A38FBCD0-B7CC-4A46-A60B-82A3A5C08057}" destId="{E2E97A10-BF98-4261-89F8-58B06768853A}" srcOrd="0" destOrd="0" presId="urn:microsoft.com/office/officeart/2005/8/layout/pList2#1"/>
    <dgm:cxn modelId="{930B1657-516F-4A6A-889E-A80DA1539A0D}" type="presParOf" srcId="{A38FBCD0-B7CC-4A46-A60B-82A3A5C08057}" destId="{A5B7FA38-E052-4900-98D2-17E57E23C7C1}" srcOrd="1" destOrd="0" presId="urn:microsoft.com/office/officeart/2005/8/layout/pList2#1"/>
    <dgm:cxn modelId="{67A2044A-EBC5-436C-BB59-DE53AD6304E5}" type="presParOf" srcId="{A38FBCD0-B7CC-4A46-A60B-82A3A5C08057}" destId="{5F442A27-EA00-46C0-BCB4-675F367B703A}" srcOrd="2" destOrd="0" presId="urn:microsoft.com/office/officeart/2005/8/layout/pList2#1"/>
    <dgm:cxn modelId="{4DC4518E-A842-4A25-B87A-D5F1BCA4E851}" type="presParOf" srcId="{30878EB9-53B7-43A9-9746-645D2D8E428F}" destId="{F5A45C6F-1566-495D-9271-75130979D313}" srcOrd="5" destOrd="0" presId="urn:microsoft.com/office/officeart/2005/8/layout/pList2#1"/>
    <dgm:cxn modelId="{A71A30DA-312C-462B-B62F-FA93B9881CC4}" type="presParOf" srcId="{30878EB9-53B7-43A9-9746-645D2D8E428F}" destId="{71D2C9BD-7C70-48D4-8D50-5276449AEA66}" srcOrd="6" destOrd="0" presId="urn:microsoft.com/office/officeart/2005/8/layout/pList2#1"/>
    <dgm:cxn modelId="{D7DB79AA-82D0-4140-9AA4-0F18DC6FB054}" type="presParOf" srcId="{71D2C9BD-7C70-48D4-8D50-5276449AEA66}" destId="{4DADE8CD-73BC-4D7E-AB8E-4982A41E62A6}" srcOrd="0" destOrd="0" presId="urn:microsoft.com/office/officeart/2005/8/layout/pList2#1"/>
    <dgm:cxn modelId="{00B1081E-28BD-42FD-BCE1-561B9F480178}" type="presParOf" srcId="{71D2C9BD-7C70-48D4-8D50-5276449AEA66}" destId="{FD2FB94D-AA34-4464-A956-6163D4DC52AF}" srcOrd="1" destOrd="0" presId="urn:microsoft.com/office/officeart/2005/8/layout/pList2#1"/>
    <dgm:cxn modelId="{8F083DDD-4759-4966-8640-F091FC2B0104}" type="presParOf" srcId="{71D2C9BD-7C70-48D4-8D50-5276449AEA66}" destId="{DD273732-76F8-46B2-ADE2-958DCFCF7A0C}" srcOrd="2" destOrd="0" presId="urn:microsoft.com/office/officeart/2005/8/layout/pList2#1"/>
    <dgm:cxn modelId="{E509C095-390B-4918-9107-D88E69A32EBB}" type="presParOf" srcId="{30878EB9-53B7-43A9-9746-645D2D8E428F}" destId="{4077566B-2A16-44AF-859C-9BE4F15407B0}" srcOrd="7" destOrd="0" presId="urn:microsoft.com/office/officeart/2005/8/layout/pList2#1"/>
    <dgm:cxn modelId="{CC01BC1A-BE06-43F4-B561-4120B29BF317}" type="presParOf" srcId="{30878EB9-53B7-43A9-9746-645D2D8E428F}" destId="{320EBCF5-40F5-4AA7-8F45-A87CCC733AFB}" srcOrd="8" destOrd="0" presId="urn:microsoft.com/office/officeart/2005/8/layout/pList2#1"/>
    <dgm:cxn modelId="{6C72BA60-03EE-4BD2-980E-702F8D1C4EE7}" type="presParOf" srcId="{320EBCF5-40F5-4AA7-8F45-A87CCC733AFB}" destId="{B8613616-94AC-439B-AA60-AD3DC8B0B0C8}" srcOrd="0" destOrd="0" presId="urn:microsoft.com/office/officeart/2005/8/layout/pList2#1"/>
    <dgm:cxn modelId="{D2EBF0DC-2C8E-4739-8944-01BF5228AB11}" type="presParOf" srcId="{320EBCF5-40F5-4AA7-8F45-A87CCC733AFB}" destId="{A7DC7A57-9E8D-48C4-8BEE-589515035DE4}" srcOrd="1" destOrd="0" presId="urn:microsoft.com/office/officeart/2005/8/layout/pList2#1"/>
    <dgm:cxn modelId="{A59FE9D3-1CB2-4529-9DF6-791BBDD2C128}" type="presParOf" srcId="{320EBCF5-40F5-4AA7-8F45-A87CCC733AFB}" destId="{CB4C940C-19F1-4EA3-A95E-4828F8A8F83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1D25C-EEA3-4050-836A-C494825EF5AB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C591D1-0D0A-4A15-9A89-8E53B761E57B}">
      <dgm:prSet phldrT="[Текст]"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</a:rPr>
            <a:t>ДУМА</a:t>
          </a:r>
        </a:p>
        <a:p>
          <a:endParaRPr lang="ru-RU" sz="2200" dirty="0">
            <a:solidFill>
              <a:schemeClr val="tx1"/>
            </a:solidFill>
          </a:endParaRPr>
        </a:p>
        <a:p>
          <a:r>
            <a:rPr lang="ru-RU" sz="2200" b="1" dirty="0"/>
            <a:t>ПОСТАНОВЛЕНИЯ</a:t>
          </a:r>
        </a:p>
      </dgm:t>
    </dgm:pt>
    <dgm:pt modelId="{96051063-EE4A-40AF-B425-7D6F43B69879}" type="parTrans" cxnId="{638C6437-B2A6-4983-8E11-43708E6F0811}">
      <dgm:prSet/>
      <dgm:spPr/>
      <dgm:t>
        <a:bodyPr/>
        <a:lstStyle/>
        <a:p>
          <a:endParaRPr lang="ru-RU"/>
        </a:p>
      </dgm:t>
    </dgm:pt>
    <dgm:pt modelId="{3AD06D22-DEA5-4BEB-9691-86DB66224A17}" type="sibTrans" cxnId="{638C6437-B2A6-4983-8E11-43708E6F0811}">
      <dgm:prSet/>
      <dgm:spPr/>
      <dgm:t>
        <a:bodyPr/>
        <a:lstStyle/>
        <a:p>
          <a:endParaRPr lang="ru-RU"/>
        </a:p>
      </dgm:t>
    </dgm:pt>
    <dgm:pt modelId="{75D74837-33E6-4F6C-B994-7D7EBCBD7BB5}">
      <dgm:prSet phldrT="[Текст]" custT="1"/>
      <dgm:spPr/>
      <dgm:t>
        <a:bodyPr/>
        <a:lstStyle/>
        <a:p>
          <a:pPr>
            <a:spcAft>
              <a:spcPts val="1800"/>
            </a:spcAft>
          </a:pPr>
          <a:r>
            <a:rPr lang="ru-RU" sz="2200" dirty="0">
              <a:solidFill>
                <a:schemeClr val="tx1"/>
              </a:solidFill>
            </a:rPr>
            <a:t>КОЛЛЕГИЯ МИНИСТЕРСТВА ОБРАЗОВАНИЯ</a:t>
          </a:r>
        </a:p>
        <a:p>
          <a:pPr>
            <a:spcAft>
              <a:spcPct val="35000"/>
            </a:spcAft>
          </a:pPr>
          <a:r>
            <a:rPr lang="ru-RU" sz="2200" b="1" dirty="0"/>
            <a:t>РЕШЕНИЯ</a:t>
          </a:r>
        </a:p>
      </dgm:t>
    </dgm:pt>
    <dgm:pt modelId="{2DE1F272-FE24-419B-A8D5-08A8873E6513}" type="parTrans" cxnId="{7EE966A2-9D6D-47E4-85AE-CDFAACB1BF69}">
      <dgm:prSet/>
      <dgm:spPr/>
      <dgm:t>
        <a:bodyPr/>
        <a:lstStyle/>
        <a:p>
          <a:endParaRPr lang="ru-RU"/>
        </a:p>
      </dgm:t>
    </dgm:pt>
    <dgm:pt modelId="{EC871C80-4995-409E-8A1C-B3C048C72FFD}" type="sibTrans" cxnId="{7EE966A2-9D6D-47E4-85AE-CDFAACB1BF69}">
      <dgm:prSet/>
      <dgm:spPr/>
      <dgm:t>
        <a:bodyPr/>
        <a:lstStyle/>
        <a:p>
          <a:endParaRPr lang="ru-RU"/>
        </a:p>
      </dgm:t>
    </dgm:pt>
    <dgm:pt modelId="{72E7A416-519B-492C-8222-2EFC6DD47384}" type="pres">
      <dgm:prSet presAssocID="{6371D25C-EEA3-4050-836A-C494825EF5AB}" presName="Name0" presStyleCnt="0">
        <dgm:presLayoutVars>
          <dgm:dir/>
          <dgm:resizeHandles val="exact"/>
        </dgm:presLayoutVars>
      </dgm:prSet>
      <dgm:spPr/>
    </dgm:pt>
    <dgm:pt modelId="{944C0E72-A165-4727-AFEA-F76BA914E252}" type="pres">
      <dgm:prSet presAssocID="{6371D25C-EEA3-4050-836A-C494825EF5AB}" presName="bkgdShp" presStyleLbl="alignAccFollowNode1" presStyleIdx="0" presStyleCnt="1"/>
      <dgm:spPr/>
    </dgm:pt>
    <dgm:pt modelId="{30878EB9-53B7-43A9-9746-645D2D8E428F}" type="pres">
      <dgm:prSet presAssocID="{6371D25C-EEA3-4050-836A-C494825EF5AB}" presName="linComp" presStyleCnt="0"/>
      <dgm:spPr/>
    </dgm:pt>
    <dgm:pt modelId="{719B4313-B122-4FF3-8599-45CD82C76FFF}" type="pres">
      <dgm:prSet presAssocID="{EEC591D1-0D0A-4A15-9A89-8E53B761E57B}" presName="compNode" presStyleCnt="0"/>
      <dgm:spPr/>
    </dgm:pt>
    <dgm:pt modelId="{D724BFE1-91D5-4C87-A4C8-80DBD9B328E6}" type="pres">
      <dgm:prSet presAssocID="{EEC591D1-0D0A-4A15-9A89-8E53B761E57B}" presName="node" presStyleLbl="node1" presStyleIdx="0" presStyleCnt="2" custScaleY="81346">
        <dgm:presLayoutVars>
          <dgm:bulletEnabled val="1"/>
        </dgm:presLayoutVars>
      </dgm:prSet>
      <dgm:spPr/>
    </dgm:pt>
    <dgm:pt modelId="{AAD7124C-1370-4C05-AD2C-2F279573125E}" type="pres">
      <dgm:prSet presAssocID="{EEC591D1-0D0A-4A15-9A89-8E53B761E57B}" presName="invisiNode" presStyleLbl="node1" presStyleIdx="0" presStyleCnt="2"/>
      <dgm:spPr/>
    </dgm:pt>
    <dgm:pt modelId="{E68D2C6E-EF5A-4BF7-879D-51F5CD8E1B53}" type="pres">
      <dgm:prSet presAssocID="{EEC591D1-0D0A-4A15-9A89-8E53B761E57B}" presName="imagNode" presStyleLbl="fgImgPlace1" presStyleIdx="0" presStyleCnt="2" custScaleY="13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B013D3-11CF-40F9-B047-C2AA251CD31E}" type="pres">
      <dgm:prSet presAssocID="{3AD06D22-DEA5-4BEB-9691-86DB66224A17}" presName="sibTrans" presStyleLbl="sibTrans2D1" presStyleIdx="0" presStyleCnt="0"/>
      <dgm:spPr/>
    </dgm:pt>
    <dgm:pt modelId="{71D2C9BD-7C70-48D4-8D50-5276449AEA66}" type="pres">
      <dgm:prSet presAssocID="{75D74837-33E6-4F6C-B994-7D7EBCBD7BB5}" presName="compNode" presStyleCnt="0"/>
      <dgm:spPr/>
    </dgm:pt>
    <dgm:pt modelId="{4DADE8CD-73BC-4D7E-AB8E-4982A41E62A6}" type="pres">
      <dgm:prSet presAssocID="{75D74837-33E6-4F6C-B994-7D7EBCBD7BB5}" presName="node" presStyleLbl="node1" presStyleIdx="1" presStyleCnt="2" custScaleY="78621">
        <dgm:presLayoutVars>
          <dgm:bulletEnabled val="1"/>
        </dgm:presLayoutVars>
      </dgm:prSet>
      <dgm:spPr/>
    </dgm:pt>
    <dgm:pt modelId="{FD2FB94D-AA34-4464-A956-6163D4DC52AF}" type="pres">
      <dgm:prSet presAssocID="{75D74837-33E6-4F6C-B994-7D7EBCBD7BB5}" presName="invisiNode" presStyleLbl="node1" presStyleIdx="1" presStyleCnt="2"/>
      <dgm:spPr/>
    </dgm:pt>
    <dgm:pt modelId="{DD273732-76F8-46B2-ADE2-958DCFCF7A0C}" type="pres">
      <dgm:prSet presAssocID="{75D74837-33E6-4F6C-B994-7D7EBCBD7BB5}" presName="imagNode" presStyleLbl="fgImgPlace1" presStyleIdx="1" presStyleCnt="2" custScaleY="1363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38C6437-B2A6-4983-8E11-43708E6F0811}" srcId="{6371D25C-EEA3-4050-836A-C494825EF5AB}" destId="{EEC591D1-0D0A-4A15-9A89-8E53B761E57B}" srcOrd="0" destOrd="0" parTransId="{96051063-EE4A-40AF-B425-7D6F43B69879}" sibTransId="{3AD06D22-DEA5-4BEB-9691-86DB66224A17}"/>
    <dgm:cxn modelId="{364D806E-BC1E-48B4-B8ED-4593F78D748B}" type="presOf" srcId="{EEC591D1-0D0A-4A15-9A89-8E53B761E57B}" destId="{D724BFE1-91D5-4C87-A4C8-80DBD9B328E6}" srcOrd="0" destOrd="0" presId="urn:microsoft.com/office/officeart/2005/8/layout/pList2#2"/>
    <dgm:cxn modelId="{BB564E82-A18A-4096-9CB6-EC0F03A47C1B}" type="presOf" srcId="{75D74837-33E6-4F6C-B994-7D7EBCBD7BB5}" destId="{4DADE8CD-73BC-4D7E-AB8E-4982A41E62A6}" srcOrd="0" destOrd="0" presId="urn:microsoft.com/office/officeart/2005/8/layout/pList2#2"/>
    <dgm:cxn modelId="{7EE966A2-9D6D-47E4-85AE-CDFAACB1BF69}" srcId="{6371D25C-EEA3-4050-836A-C494825EF5AB}" destId="{75D74837-33E6-4F6C-B994-7D7EBCBD7BB5}" srcOrd="1" destOrd="0" parTransId="{2DE1F272-FE24-419B-A8D5-08A8873E6513}" sibTransId="{EC871C80-4995-409E-8A1C-B3C048C72FFD}"/>
    <dgm:cxn modelId="{18D0A9A3-713E-4CB7-95B3-23E49C29BEDB}" type="presOf" srcId="{3AD06D22-DEA5-4BEB-9691-86DB66224A17}" destId="{59B013D3-11CF-40F9-B047-C2AA251CD31E}" srcOrd="0" destOrd="0" presId="urn:microsoft.com/office/officeart/2005/8/layout/pList2#2"/>
    <dgm:cxn modelId="{CD187BDF-EC9E-4515-98B9-77C7EE20B37F}" type="presOf" srcId="{6371D25C-EEA3-4050-836A-C494825EF5AB}" destId="{72E7A416-519B-492C-8222-2EFC6DD47384}" srcOrd="0" destOrd="0" presId="urn:microsoft.com/office/officeart/2005/8/layout/pList2#2"/>
    <dgm:cxn modelId="{F99E9264-2334-4397-9B54-AB0B885ECC6B}" type="presParOf" srcId="{72E7A416-519B-492C-8222-2EFC6DD47384}" destId="{944C0E72-A165-4727-AFEA-F76BA914E252}" srcOrd="0" destOrd="0" presId="urn:microsoft.com/office/officeart/2005/8/layout/pList2#2"/>
    <dgm:cxn modelId="{BA00F3F3-187C-4D97-AF8D-91326D44CA66}" type="presParOf" srcId="{72E7A416-519B-492C-8222-2EFC6DD47384}" destId="{30878EB9-53B7-43A9-9746-645D2D8E428F}" srcOrd="1" destOrd="0" presId="urn:microsoft.com/office/officeart/2005/8/layout/pList2#2"/>
    <dgm:cxn modelId="{3EC68C5F-9874-4403-B6F8-CBF9937AAE91}" type="presParOf" srcId="{30878EB9-53B7-43A9-9746-645D2D8E428F}" destId="{719B4313-B122-4FF3-8599-45CD82C76FFF}" srcOrd="0" destOrd="0" presId="urn:microsoft.com/office/officeart/2005/8/layout/pList2#2"/>
    <dgm:cxn modelId="{7D73A489-A782-40A8-9D1A-729B89FBB4FE}" type="presParOf" srcId="{719B4313-B122-4FF3-8599-45CD82C76FFF}" destId="{D724BFE1-91D5-4C87-A4C8-80DBD9B328E6}" srcOrd="0" destOrd="0" presId="urn:microsoft.com/office/officeart/2005/8/layout/pList2#2"/>
    <dgm:cxn modelId="{6C7CDE98-D075-479B-B86A-02DD185C10DE}" type="presParOf" srcId="{719B4313-B122-4FF3-8599-45CD82C76FFF}" destId="{AAD7124C-1370-4C05-AD2C-2F279573125E}" srcOrd="1" destOrd="0" presId="urn:microsoft.com/office/officeart/2005/8/layout/pList2#2"/>
    <dgm:cxn modelId="{CB65282C-B59A-4CB6-A0EE-7B0F1274A667}" type="presParOf" srcId="{719B4313-B122-4FF3-8599-45CD82C76FFF}" destId="{E68D2C6E-EF5A-4BF7-879D-51F5CD8E1B53}" srcOrd="2" destOrd="0" presId="urn:microsoft.com/office/officeart/2005/8/layout/pList2#2"/>
    <dgm:cxn modelId="{CCEE4823-A355-4479-B728-18A1B9C6ADAB}" type="presParOf" srcId="{30878EB9-53B7-43A9-9746-645D2D8E428F}" destId="{59B013D3-11CF-40F9-B047-C2AA251CD31E}" srcOrd="1" destOrd="0" presId="urn:microsoft.com/office/officeart/2005/8/layout/pList2#2"/>
    <dgm:cxn modelId="{1466102C-ABBB-473E-8361-2E5EB78D4DEF}" type="presParOf" srcId="{30878EB9-53B7-43A9-9746-645D2D8E428F}" destId="{71D2C9BD-7C70-48D4-8D50-5276449AEA66}" srcOrd="2" destOrd="0" presId="urn:microsoft.com/office/officeart/2005/8/layout/pList2#2"/>
    <dgm:cxn modelId="{1D5BD5C5-4038-4DB5-94AB-2FA580D64A24}" type="presParOf" srcId="{71D2C9BD-7C70-48D4-8D50-5276449AEA66}" destId="{4DADE8CD-73BC-4D7E-AB8E-4982A41E62A6}" srcOrd="0" destOrd="0" presId="urn:microsoft.com/office/officeart/2005/8/layout/pList2#2"/>
    <dgm:cxn modelId="{4F88EB2A-5CA1-42A6-90E4-0746D1160015}" type="presParOf" srcId="{71D2C9BD-7C70-48D4-8D50-5276449AEA66}" destId="{FD2FB94D-AA34-4464-A956-6163D4DC52AF}" srcOrd="1" destOrd="0" presId="urn:microsoft.com/office/officeart/2005/8/layout/pList2#2"/>
    <dgm:cxn modelId="{9C829039-3FF8-431E-9ED6-B53B274F3ADC}" type="presParOf" srcId="{71D2C9BD-7C70-48D4-8D50-5276449AEA66}" destId="{DD273732-76F8-46B2-ADE2-958DCFCF7A0C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DB6D2E-9A29-4127-BE0C-885BC9E520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778C8-D635-4D10-B33D-AD308ABB5BF4}">
      <dgm:prSet/>
      <dgm:spPr/>
      <dgm:t>
        <a:bodyPr/>
        <a:lstStyle/>
        <a:p>
          <a:pPr rtl="0"/>
          <a:r>
            <a:rPr lang="ru-RU" dirty="0"/>
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</a:r>
        </a:p>
      </dgm:t>
    </dgm:pt>
    <dgm:pt modelId="{C48DE25C-8D2D-4EB2-A75E-3EECB14BFFEB}" type="parTrans" cxnId="{56C1D5B9-C279-49BB-B1DB-84D87D5F33B8}">
      <dgm:prSet/>
      <dgm:spPr/>
      <dgm:t>
        <a:bodyPr/>
        <a:lstStyle/>
        <a:p>
          <a:endParaRPr lang="ru-RU"/>
        </a:p>
      </dgm:t>
    </dgm:pt>
    <dgm:pt modelId="{58483F30-235D-4451-A149-5BBD2FEF3CBF}" type="sibTrans" cxnId="{56C1D5B9-C279-49BB-B1DB-84D87D5F33B8}">
      <dgm:prSet/>
      <dgm:spPr/>
      <dgm:t>
        <a:bodyPr/>
        <a:lstStyle/>
        <a:p>
          <a:endParaRPr lang="ru-RU"/>
        </a:p>
      </dgm:t>
    </dgm:pt>
    <dgm:pt modelId="{BAD1684D-1C3E-4EEE-8C1E-774067B7B682}">
      <dgm:prSet/>
      <dgm:spPr/>
      <dgm:t>
        <a:bodyPr/>
        <a:lstStyle/>
        <a:p>
          <a:pPr rtl="0"/>
          <a:r>
            <a:rPr lang="ru-RU" dirty="0"/>
            <a:t>Необходимость осуществления собственной исполнительно-распорядительной деятельности, обусловленной функциями и задачами организации.</a:t>
          </a:r>
        </a:p>
      </dgm:t>
    </dgm:pt>
    <dgm:pt modelId="{1D98BE8C-3BCF-44B3-A6C3-6AB4A4B1FC12}" type="parTrans" cxnId="{EDC123D3-99C2-453C-89C6-1D894D476A57}">
      <dgm:prSet/>
      <dgm:spPr/>
      <dgm:t>
        <a:bodyPr/>
        <a:lstStyle/>
        <a:p>
          <a:endParaRPr lang="ru-RU"/>
        </a:p>
      </dgm:t>
    </dgm:pt>
    <dgm:pt modelId="{FB754D78-4B24-4D40-9BA0-3507672ED02A}" type="sibTrans" cxnId="{EDC123D3-99C2-453C-89C6-1D894D476A57}">
      <dgm:prSet/>
      <dgm:spPr/>
      <dgm:t>
        <a:bodyPr/>
        <a:lstStyle/>
        <a:p>
          <a:endParaRPr lang="ru-RU"/>
        </a:p>
      </dgm:t>
    </dgm:pt>
    <dgm:pt modelId="{45C8D469-2C69-4889-997B-2BB17B31F14D}">
      <dgm:prSet/>
      <dgm:spPr/>
      <dgm:t>
        <a:bodyPr/>
        <a:lstStyle/>
        <a:p>
          <a:pPr rtl="0"/>
          <a:endParaRPr lang="ru-RU" dirty="0"/>
        </a:p>
      </dgm:t>
    </dgm:pt>
    <dgm:pt modelId="{DB84976B-A6F7-4D31-87C1-3305C7D448F5}" type="parTrans" cxnId="{D01044F7-550E-40F3-B054-B75C123788D1}">
      <dgm:prSet/>
      <dgm:spPr/>
      <dgm:t>
        <a:bodyPr/>
        <a:lstStyle/>
        <a:p>
          <a:endParaRPr lang="ru-RU"/>
        </a:p>
      </dgm:t>
    </dgm:pt>
    <dgm:pt modelId="{474F6D69-EF4D-419F-A452-3A8897921C0F}" type="sibTrans" cxnId="{D01044F7-550E-40F3-B054-B75C123788D1}">
      <dgm:prSet/>
      <dgm:spPr/>
      <dgm:t>
        <a:bodyPr/>
        <a:lstStyle/>
        <a:p>
          <a:endParaRPr lang="ru-RU"/>
        </a:p>
      </dgm:t>
    </dgm:pt>
    <dgm:pt modelId="{DB311507-C5DC-478D-9A56-DE3AC6951E9E}">
      <dgm:prSet/>
      <dgm:spPr/>
      <dgm:t>
        <a:bodyPr/>
        <a:lstStyle/>
        <a:p>
          <a:r>
            <a:rPr lang="ru-RU" dirty="0"/>
            <a:t>В целях исполнения Федерального закона от 27 июля 2016 года № 152-ФЗ</a:t>
          </a:r>
          <a:br>
            <a:rPr lang="ru-RU" dirty="0"/>
          </a:br>
          <a:r>
            <a:rPr lang="ru-RU" dirty="0"/>
            <a:t> «О персональных данных» </a:t>
          </a:r>
        </a:p>
        <a:p>
          <a:r>
            <a:rPr lang="ru-RU" dirty="0"/>
            <a:t>ПРИКАЗЫВАЮ:</a:t>
          </a:r>
        </a:p>
        <a:p>
          <a:endParaRPr lang="ru-RU" dirty="0"/>
        </a:p>
      </dgm:t>
    </dgm:pt>
    <dgm:pt modelId="{BE46D6AC-3CDE-4F03-8D66-00792D547F03}" type="parTrans" cxnId="{6A1FD32C-5A42-453F-842D-CFB8CAE0C8EF}">
      <dgm:prSet/>
      <dgm:spPr/>
      <dgm:t>
        <a:bodyPr/>
        <a:lstStyle/>
        <a:p>
          <a:endParaRPr lang="ru-RU"/>
        </a:p>
      </dgm:t>
    </dgm:pt>
    <dgm:pt modelId="{2447C2C8-265E-47A7-828E-1100D5499200}" type="sibTrans" cxnId="{6A1FD32C-5A42-453F-842D-CFB8CAE0C8EF}">
      <dgm:prSet/>
      <dgm:spPr/>
      <dgm:t>
        <a:bodyPr/>
        <a:lstStyle/>
        <a:p>
          <a:endParaRPr lang="ru-RU"/>
        </a:p>
      </dgm:t>
    </dgm:pt>
    <dgm:pt modelId="{F4A827E6-CC85-4E29-8EA9-8D0F40408124}" type="pres">
      <dgm:prSet presAssocID="{B8DB6D2E-9A29-4127-BE0C-885BC9E520BB}" presName="Name0" presStyleCnt="0">
        <dgm:presLayoutVars>
          <dgm:dir/>
          <dgm:animLvl val="lvl"/>
          <dgm:resizeHandles val="exact"/>
        </dgm:presLayoutVars>
      </dgm:prSet>
      <dgm:spPr/>
    </dgm:pt>
    <dgm:pt modelId="{799685EE-DE26-4404-9D0F-D28216E45D13}" type="pres">
      <dgm:prSet presAssocID="{CC1778C8-D635-4D10-B33D-AD308ABB5BF4}" presName="composite" presStyleCnt="0"/>
      <dgm:spPr/>
    </dgm:pt>
    <dgm:pt modelId="{62B1ED01-F47B-48A1-B9F6-C567D360D012}" type="pres">
      <dgm:prSet presAssocID="{CC1778C8-D635-4D10-B33D-AD308ABB5BF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A6CB87B-DE70-4D9E-8AA4-556A3A6CBDEA}" type="pres">
      <dgm:prSet presAssocID="{CC1778C8-D635-4D10-B33D-AD308ABB5BF4}" presName="desTx" presStyleLbl="alignAccFollowNode1" presStyleIdx="0" presStyleCnt="2">
        <dgm:presLayoutVars>
          <dgm:bulletEnabled val="1"/>
        </dgm:presLayoutVars>
      </dgm:prSet>
      <dgm:spPr/>
    </dgm:pt>
    <dgm:pt modelId="{7A74AD7F-271A-4724-B3B4-9A03B79D029C}" type="pres">
      <dgm:prSet presAssocID="{58483F30-235D-4451-A149-5BBD2FEF3CBF}" presName="space" presStyleCnt="0"/>
      <dgm:spPr/>
    </dgm:pt>
    <dgm:pt modelId="{D1BC9E44-C2C9-4AE8-A179-2EE3D4AC2FA3}" type="pres">
      <dgm:prSet presAssocID="{BAD1684D-1C3E-4EEE-8C1E-774067B7B682}" presName="composite" presStyleCnt="0"/>
      <dgm:spPr/>
    </dgm:pt>
    <dgm:pt modelId="{D059F6A6-FEFF-4AAC-BD41-60A7C3803E97}" type="pres">
      <dgm:prSet presAssocID="{BAD1684D-1C3E-4EEE-8C1E-774067B7B6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8745A39-B674-4D8A-B0BA-1434DB4E67C6}" type="pres">
      <dgm:prSet presAssocID="{BAD1684D-1C3E-4EEE-8C1E-774067B7B68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F1F8101-2385-4641-AA06-E5E08B26F982}" type="presOf" srcId="{DB311507-C5DC-478D-9A56-DE3AC6951E9E}" destId="{2A6CB87B-DE70-4D9E-8AA4-556A3A6CBDEA}" srcOrd="0" destOrd="0" presId="urn:microsoft.com/office/officeart/2005/8/layout/hList1"/>
    <dgm:cxn modelId="{494BB110-B9EB-438F-AF9B-45E92B3A38D3}" type="presOf" srcId="{B8DB6D2E-9A29-4127-BE0C-885BC9E520BB}" destId="{F4A827E6-CC85-4E29-8EA9-8D0F40408124}" srcOrd="0" destOrd="0" presId="urn:microsoft.com/office/officeart/2005/8/layout/hList1"/>
    <dgm:cxn modelId="{6A1FD32C-5A42-453F-842D-CFB8CAE0C8EF}" srcId="{CC1778C8-D635-4D10-B33D-AD308ABB5BF4}" destId="{DB311507-C5DC-478D-9A56-DE3AC6951E9E}" srcOrd="0" destOrd="0" parTransId="{BE46D6AC-3CDE-4F03-8D66-00792D547F03}" sibTransId="{2447C2C8-265E-47A7-828E-1100D5499200}"/>
    <dgm:cxn modelId="{D328BC5D-7500-4BA2-AB18-55443791114C}" type="presOf" srcId="{BAD1684D-1C3E-4EEE-8C1E-774067B7B682}" destId="{D059F6A6-FEFF-4AAC-BD41-60A7C3803E97}" srcOrd="0" destOrd="0" presId="urn:microsoft.com/office/officeart/2005/8/layout/hList1"/>
    <dgm:cxn modelId="{46B85576-76D1-4A9E-A6A5-5A944C7E7258}" type="presOf" srcId="{CC1778C8-D635-4D10-B33D-AD308ABB5BF4}" destId="{62B1ED01-F47B-48A1-B9F6-C567D360D012}" srcOrd="0" destOrd="0" presId="urn:microsoft.com/office/officeart/2005/8/layout/hList1"/>
    <dgm:cxn modelId="{413010B1-0064-4B9A-86D0-DADDEA3DDD15}" type="presOf" srcId="{45C8D469-2C69-4889-997B-2BB17B31F14D}" destId="{E8745A39-B674-4D8A-B0BA-1434DB4E67C6}" srcOrd="0" destOrd="0" presId="urn:microsoft.com/office/officeart/2005/8/layout/hList1"/>
    <dgm:cxn modelId="{56C1D5B9-C279-49BB-B1DB-84D87D5F33B8}" srcId="{B8DB6D2E-9A29-4127-BE0C-885BC9E520BB}" destId="{CC1778C8-D635-4D10-B33D-AD308ABB5BF4}" srcOrd="0" destOrd="0" parTransId="{C48DE25C-8D2D-4EB2-A75E-3EECB14BFFEB}" sibTransId="{58483F30-235D-4451-A149-5BBD2FEF3CBF}"/>
    <dgm:cxn modelId="{EDC123D3-99C2-453C-89C6-1D894D476A57}" srcId="{B8DB6D2E-9A29-4127-BE0C-885BC9E520BB}" destId="{BAD1684D-1C3E-4EEE-8C1E-774067B7B682}" srcOrd="1" destOrd="0" parTransId="{1D98BE8C-3BCF-44B3-A6C3-6AB4A4B1FC12}" sibTransId="{FB754D78-4B24-4D40-9BA0-3507672ED02A}"/>
    <dgm:cxn modelId="{D01044F7-550E-40F3-B054-B75C123788D1}" srcId="{BAD1684D-1C3E-4EEE-8C1E-774067B7B682}" destId="{45C8D469-2C69-4889-997B-2BB17B31F14D}" srcOrd="0" destOrd="0" parTransId="{DB84976B-A6F7-4D31-87C1-3305C7D448F5}" sibTransId="{474F6D69-EF4D-419F-A452-3A8897921C0F}"/>
    <dgm:cxn modelId="{0087925A-19DF-462E-8CE3-ACE12D90FC3D}" type="presParOf" srcId="{F4A827E6-CC85-4E29-8EA9-8D0F40408124}" destId="{799685EE-DE26-4404-9D0F-D28216E45D13}" srcOrd="0" destOrd="0" presId="urn:microsoft.com/office/officeart/2005/8/layout/hList1"/>
    <dgm:cxn modelId="{13600231-3ADF-493D-8934-FE06CEC73B64}" type="presParOf" srcId="{799685EE-DE26-4404-9D0F-D28216E45D13}" destId="{62B1ED01-F47B-48A1-B9F6-C567D360D012}" srcOrd="0" destOrd="0" presId="urn:microsoft.com/office/officeart/2005/8/layout/hList1"/>
    <dgm:cxn modelId="{39985DDE-6E1A-4EAB-8494-14D5AE663BC9}" type="presParOf" srcId="{799685EE-DE26-4404-9D0F-D28216E45D13}" destId="{2A6CB87B-DE70-4D9E-8AA4-556A3A6CBDEA}" srcOrd="1" destOrd="0" presId="urn:microsoft.com/office/officeart/2005/8/layout/hList1"/>
    <dgm:cxn modelId="{C0B52A24-D0D0-4CE1-9C69-5E1B583E76A3}" type="presParOf" srcId="{F4A827E6-CC85-4E29-8EA9-8D0F40408124}" destId="{7A74AD7F-271A-4724-B3B4-9A03B79D029C}" srcOrd="1" destOrd="0" presId="urn:microsoft.com/office/officeart/2005/8/layout/hList1"/>
    <dgm:cxn modelId="{537F7AA7-0199-4696-A28F-AC0D1260F34D}" type="presParOf" srcId="{F4A827E6-CC85-4E29-8EA9-8D0F40408124}" destId="{D1BC9E44-C2C9-4AE8-A179-2EE3D4AC2FA3}" srcOrd="2" destOrd="0" presId="urn:microsoft.com/office/officeart/2005/8/layout/hList1"/>
    <dgm:cxn modelId="{DF2ED3B3-32A7-4A97-B788-5F08A0E38D7D}" type="presParOf" srcId="{D1BC9E44-C2C9-4AE8-A179-2EE3D4AC2FA3}" destId="{D059F6A6-FEFF-4AAC-BD41-60A7C3803E97}" srcOrd="0" destOrd="0" presId="urn:microsoft.com/office/officeart/2005/8/layout/hList1"/>
    <dgm:cxn modelId="{09A54DF7-60D4-44F0-9F6E-3A24B96DD633}" type="presParOf" srcId="{D1BC9E44-C2C9-4AE8-A179-2EE3D4AC2FA3}" destId="{E8745A39-B674-4D8A-B0BA-1434DB4E6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Вступительная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содержит ссылки на законы, ранее изданные постановления и другие ведомственные нормативные акты. Вступительная часть заканчивается ключевым словом – «ПОСТАНОВЛЯЕТ». 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излагается в виде пунктов, нумеруемых арабскими цифрами. Пункты постановления содержат конкретные поручения и включают: наименование органа или организации, которой дается поручение; содержание самого поручения и срок его выполнения.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690B29-0946-4BD1-9574-85646A0A2436}" type="presOf" srcId="{30C76C36-99E3-4340-B28A-C4202B2053AF}" destId="{15FC4A8A-01A8-40EB-9303-9DFB220C2B0D}" srcOrd="1" destOrd="0" presId="urn:microsoft.com/office/officeart/2005/8/layout/list1"/>
    <dgm:cxn modelId="{C3705C2A-E06F-4D17-BDED-048BE59BAFB9}" type="presOf" srcId="{BFF66672-37CE-40F7-890A-0281845EC95F}" destId="{481F2A5C-ED30-4165-9FEE-805E38004228}" srcOrd="0" destOrd="0" presId="urn:microsoft.com/office/officeart/2005/8/layout/list1"/>
    <dgm:cxn modelId="{320E9334-8408-4F79-99E9-5BC5D392B4E5}" type="presOf" srcId="{C71734FC-CC63-4B97-B1B0-5D3349F66F92}" destId="{67A48F7C-3A45-488F-8B6C-7BACA43BE1E9}" srcOrd="0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E0727F71-5015-48E8-A269-FFC175C428A6}" type="presOf" srcId="{773C8228-9FB2-43E6-8D30-F0DC52D06654}" destId="{807046B3-CC24-42DC-AB61-560786736035}" srcOrd="0" destOrd="0" presId="urn:microsoft.com/office/officeart/2005/8/layout/list1"/>
    <dgm:cxn modelId="{E4D56953-6A61-4C2D-ADF3-700F499000BA}" type="presOf" srcId="{30C76C36-99E3-4340-B28A-C4202B2053AF}" destId="{3F08A3AE-A95C-49FD-9EDC-ED2EAFD1980F}" srcOrd="0" destOrd="0" presId="urn:microsoft.com/office/officeart/2005/8/layout/list1"/>
    <dgm:cxn modelId="{B6FBA97F-9D16-43C3-AF90-013DC8CF6197}" type="presOf" srcId="{397DFFF7-8E0C-49DF-99B3-0226D9C87F48}" destId="{8B223CFB-7459-4310-89CC-9310BBB48123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A86DA394-C74D-46A7-98E3-F4D3CB03FD79}" type="presOf" srcId="{397DFFF7-8E0C-49DF-99B3-0226D9C87F48}" destId="{9BD54942-3A35-4AED-B866-2B427E0D74D9}" srcOrd="1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D04CAECB-FD60-4108-B33F-7BC7262A7E75}" type="presParOf" srcId="{67A48F7C-3A45-488F-8B6C-7BACA43BE1E9}" destId="{1F7F9DF0-9BDF-4ED5-8B29-A1C2FFE34069}" srcOrd="0" destOrd="0" presId="urn:microsoft.com/office/officeart/2005/8/layout/list1"/>
    <dgm:cxn modelId="{7C5EAB60-C01B-40C8-823D-E575C112050E}" type="presParOf" srcId="{1F7F9DF0-9BDF-4ED5-8B29-A1C2FFE34069}" destId="{8B223CFB-7459-4310-89CC-9310BBB48123}" srcOrd="0" destOrd="0" presId="urn:microsoft.com/office/officeart/2005/8/layout/list1"/>
    <dgm:cxn modelId="{5943DFE6-F6DA-4CEF-821F-91E9300FCF4A}" type="presParOf" srcId="{1F7F9DF0-9BDF-4ED5-8B29-A1C2FFE34069}" destId="{9BD54942-3A35-4AED-B866-2B427E0D74D9}" srcOrd="1" destOrd="0" presId="urn:microsoft.com/office/officeart/2005/8/layout/list1"/>
    <dgm:cxn modelId="{90983D9A-2D7C-4071-B02B-5271F951C413}" type="presParOf" srcId="{67A48F7C-3A45-488F-8B6C-7BACA43BE1E9}" destId="{5038CC6A-B15A-4D7E-81A4-8EF5931D9147}" srcOrd="1" destOrd="0" presId="urn:microsoft.com/office/officeart/2005/8/layout/list1"/>
    <dgm:cxn modelId="{C63C25AC-818A-408C-A7F5-8A88A06143B8}" type="presParOf" srcId="{67A48F7C-3A45-488F-8B6C-7BACA43BE1E9}" destId="{807046B3-CC24-42DC-AB61-560786736035}" srcOrd="2" destOrd="0" presId="urn:microsoft.com/office/officeart/2005/8/layout/list1"/>
    <dgm:cxn modelId="{735CE3A9-7510-4D66-B4A3-14742A81EEFF}" type="presParOf" srcId="{67A48F7C-3A45-488F-8B6C-7BACA43BE1E9}" destId="{98285FC1-D2C9-4980-B6F3-7A632875951C}" srcOrd="3" destOrd="0" presId="urn:microsoft.com/office/officeart/2005/8/layout/list1"/>
    <dgm:cxn modelId="{CCC3CADD-006D-421E-B502-154C27374C81}" type="presParOf" srcId="{67A48F7C-3A45-488F-8B6C-7BACA43BE1E9}" destId="{4BE9A344-6B0D-4657-99DE-65CE6F1065AD}" srcOrd="4" destOrd="0" presId="urn:microsoft.com/office/officeart/2005/8/layout/list1"/>
    <dgm:cxn modelId="{DD8E9DA0-DE1D-4003-997F-3643F1B97BF9}" type="presParOf" srcId="{4BE9A344-6B0D-4657-99DE-65CE6F1065AD}" destId="{3F08A3AE-A95C-49FD-9EDC-ED2EAFD1980F}" srcOrd="0" destOrd="0" presId="urn:microsoft.com/office/officeart/2005/8/layout/list1"/>
    <dgm:cxn modelId="{0328BE20-667D-4594-9ED0-82EEC680A533}" type="presParOf" srcId="{4BE9A344-6B0D-4657-99DE-65CE6F1065AD}" destId="{15FC4A8A-01A8-40EB-9303-9DFB220C2B0D}" srcOrd="1" destOrd="0" presId="urn:microsoft.com/office/officeart/2005/8/layout/list1"/>
    <dgm:cxn modelId="{3A4FB0C2-A8F6-4C0A-8180-9818BBF7E0E0}" type="presParOf" srcId="{67A48F7C-3A45-488F-8B6C-7BACA43BE1E9}" destId="{BC888537-3EE9-4191-87E8-B6288635B14E}" srcOrd="5" destOrd="0" presId="urn:microsoft.com/office/officeart/2005/8/layout/list1"/>
    <dgm:cxn modelId="{6CD44701-ACB2-49B6-8321-4B990A6A52CE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указываются цель и причины распоряжения, во второй – предписываемые действия. Констатирующая часть начинается словами: «В соответствии ...», «В связи ...», «В целях ...»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словами: «ОБЯЗЫВАЮ ...»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94E94F40-357B-43DB-86A6-7A2E4B141D8F}" type="presOf" srcId="{773C8228-9FB2-43E6-8D30-F0DC52D06654}" destId="{807046B3-CC24-42DC-AB61-560786736035}" srcOrd="0" destOrd="0" presId="urn:microsoft.com/office/officeart/2005/8/layout/list1"/>
    <dgm:cxn modelId="{B61FD844-6E8A-4177-BFE9-0F671347DE7C}" type="presOf" srcId="{397DFFF7-8E0C-49DF-99B3-0226D9C87F48}" destId="{9BD54942-3A35-4AED-B866-2B427E0D74D9}" srcOrd="1" destOrd="0" presId="urn:microsoft.com/office/officeart/2005/8/layout/list1"/>
    <dgm:cxn modelId="{FC92FE67-27A2-404D-96B6-E73809E4E7D9}" type="presOf" srcId="{C71734FC-CC63-4B97-B1B0-5D3349F66F92}" destId="{67A48F7C-3A45-488F-8B6C-7BACA43BE1E9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BD0F1393-7D59-4C95-9D1E-EC316A866D29}" type="presOf" srcId="{30C76C36-99E3-4340-B28A-C4202B2053AF}" destId="{3F08A3AE-A95C-49FD-9EDC-ED2EAFD1980F}" srcOrd="0" destOrd="0" presId="urn:microsoft.com/office/officeart/2005/8/layout/list1"/>
    <dgm:cxn modelId="{C8B17EA9-DCED-443E-9272-CBD846F8D574}" type="presOf" srcId="{BFF66672-37CE-40F7-890A-0281845EC95F}" destId="{481F2A5C-ED30-4165-9FEE-805E38004228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C6B696F2-E7EF-4BE4-94CE-7557D5C92BE7}" type="presOf" srcId="{397DFFF7-8E0C-49DF-99B3-0226D9C87F48}" destId="{8B223CFB-7459-4310-89CC-9310BBB48123}" srcOrd="0" destOrd="0" presId="urn:microsoft.com/office/officeart/2005/8/layout/list1"/>
    <dgm:cxn modelId="{16E159F9-8426-47E2-8BEF-5006ABD3AE17}" type="presOf" srcId="{30C76C36-99E3-4340-B28A-C4202B2053AF}" destId="{15FC4A8A-01A8-40EB-9303-9DFB220C2B0D}" srcOrd="1" destOrd="0" presId="urn:microsoft.com/office/officeart/2005/8/layout/list1"/>
    <dgm:cxn modelId="{AEB87450-C2DA-4543-886A-741C3C4EA033}" type="presParOf" srcId="{67A48F7C-3A45-488F-8B6C-7BACA43BE1E9}" destId="{1F7F9DF0-9BDF-4ED5-8B29-A1C2FFE34069}" srcOrd="0" destOrd="0" presId="urn:microsoft.com/office/officeart/2005/8/layout/list1"/>
    <dgm:cxn modelId="{D48579AA-1185-4C45-8FCC-1A95E0F7306F}" type="presParOf" srcId="{1F7F9DF0-9BDF-4ED5-8B29-A1C2FFE34069}" destId="{8B223CFB-7459-4310-89CC-9310BBB48123}" srcOrd="0" destOrd="0" presId="urn:microsoft.com/office/officeart/2005/8/layout/list1"/>
    <dgm:cxn modelId="{4D89454C-23FA-457C-9289-F8734090A480}" type="presParOf" srcId="{1F7F9DF0-9BDF-4ED5-8B29-A1C2FFE34069}" destId="{9BD54942-3A35-4AED-B866-2B427E0D74D9}" srcOrd="1" destOrd="0" presId="urn:microsoft.com/office/officeart/2005/8/layout/list1"/>
    <dgm:cxn modelId="{4427A903-1628-4C65-96D8-94623D102809}" type="presParOf" srcId="{67A48F7C-3A45-488F-8B6C-7BACA43BE1E9}" destId="{5038CC6A-B15A-4D7E-81A4-8EF5931D9147}" srcOrd="1" destOrd="0" presId="urn:microsoft.com/office/officeart/2005/8/layout/list1"/>
    <dgm:cxn modelId="{A6794E97-5DF6-4779-986F-BC544789B9B5}" type="presParOf" srcId="{67A48F7C-3A45-488F-8B6C-7BACA43BE1E9}" destId="{807046B3-CC24-42DC-AB61-560786736035}" srcOrd="2" destOrd="0" presId="urn:microsoft.com/office/officeart/2005/8/layout/list1"/>
    <dgm:cxn modelId="{E5C68D77-616C-4536-AE80-CFD77EFAC569}" type="presParOf" srcId="{67A48F7C-3A45-488F-8B6C-7BACA43BE1E9}" destId="{98285FC1-D2C9-4980-B6F3-7A632875951C}" srcOrd="3" destOrd="0" presId="urn:microsoft.com/office/officeart/2005/8/layout/list1"/>
    <dgm:cxn modelId="{7A8CC614-8621-4126-B7B9-ABB2B892AB1F}" type="presParOf" srcId="{67A48F7C-3A45-488F-8B6C-7BACA43BE1E9}" destId="{4BE9A344-6B0D-4657-99DE-65CE6F1065AD}" srcOrd="4" destOrd="0" presId="urn:microsoft.com/office/officeart/2005/8/layout/list1"/>
    <dgm:cxn modelId="{F1C0549E-F84F-4F3E-ABFB-8CA17AA4DEDA}" type="presParOf" srcId="{4BE9A344-6B0D-4657-99DE-65CE6F1065AD}" destId="{3F08A3AE-A95C-49FD-9EDC-ED2EAFD1980F}" srcOrd="0" destOrd="0" presId="urn:microsoft.com/office/officeart/2005/8/layout/list1"/>
    <dgm:cxn modelId="{C8971FE3-877F-4B88-B54D-48D5DCBF3E21}" type="presParOf" srcId="{4BE9A344-6B0D-4657-99DE-65CE6F1065AD}" destId="{15FC4A8A-01A8-40EB-9303-9DFB220C2B0D}" srcOrd="1" destOrd="0" presId="urn:microsoft.com/office/officeart/2005/8/layout/list1"/>
    <dgm:cxn modelId="{4AC9A762-3AA5-45C6-A1D1-140D2BF6FC93}" type="presParOf" srcId="{67A48F7C-3A45-488F-8B6C-7BACA43BE1E9}" destId="{BC888537-3EE9-4191-87E8-B6288635B14E}" srcOrd="5" destOrd="0" presId="urn:microsoft.com/office/officeart/2005/8/layout/list1"/>
    <dgm:cxn modelId="{B80E686A-E50E-48E2-B8BB-806E8C19A054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 dirty="0"/>
            <a:t> содержит описание причин издания документа и, как правило, начинается формулировками: «Во исполнение ...», «В соответствии с...» и т.п. </a:t>
          </a:r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 «ОБЯЗЫВАЮ» или «ПРЕДЛАГАЮ». 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57E912-2ECA-4917-BB65-0505F31C4885}" type="presOf" srcId="{30C76C36-99E3-4340-B28A-C4202B2053AF}" destId="{15FC4A8A-01A8-40EB-9303-9DFB220C2B0D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D76F765E-32B7-4CCF-98EA-0A8EADFFE177}" type="presOf" srcId="{C71734FC-CC63-4B97-B1B0-5D3349F66F92}" destId="{67A48F7C-3A45-488F-8B6C-7BACA43BE1E9}" srcOrd="0" destOrd="0" presId="urn:microsoft.com/office/officeart/2005/8/layout/list1"/>
    <dgm:cxn modelId="{A41A1E4E-E033-467F-A3DB-16768129C967}" type="presOf" srcId="{BFF66672-37CE-40F7-890A-0281845EC95F}" destId="{481F2A5C-ED30-4165-9FEE-805E38004228}" srcOrd="0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824671A5-E7C7-4730-9AA5-2106FB0B186B}" type="presOf" srcId="{30C76C36-99E3-4340-B28A-C4202B2053AF}" destId="{3F08A3AE-A95C-49FD-9EDC-ED2EAFD1980F}" srcOrd="0" destOrd="0" presId="urn:microsoft.com/office/officeart/2005/8/layout/list1"/>
    <dgm:cxn modelId="{40593AB2-8F0A-403A-960D-03A58F2B50C0}" type="presOf" srcId="{397DFFF7-8E0C-49DF-99B3-0226D9C87F48}" destId="{8B223CFB-7459-4310-89CC-9310BBB48123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0E3748C4-D7FD-4DB1-A5D6-42B5B33295A2}" type="presOf" srcId="{773C8228-9FB2-43E6-8D30-F0DC52D06654}" destId="{807046B3-CC24-42DC-AB61-560786736035}" srcOrd="0" destOrd="0" presId="urn:microsoft.com/office/officeart/2005/8/layout/list1"/>
    <dgm:cxn modelId="{037A56C8-A607-4967-AF79-A891B6833AF9}" type="presOf" srcId="{397DFFF7-8E0C-49DF-99B3-0226D9C87F48}" destId="{9BD54942-3A35-4AED-B866-2B427E0D74D9}" srcOrd="1" destOrd="0" presId="urn:microsoft.com/office/officeart/2005/8/layout/list1"/>
    <dgm:cxn modelId="{89264E0B-56DA-4429-A6B4-B5D635584B33}" type="presParOf" srcId="{67A48F7C-3A45-488F-8B6C-7BACA43BE1E9}" destId="{1F7F9DF0-9BDF-4ED5-8B29-A1C2FFE34069}" srcOrd="0" destOrd="0" presId="urn:microsoft.com/office/officeart/2005/8/layout/list1"/>
    <dgm:cxn modelId="{678B92BE-4EDF-457E-BFD1-4945BC2F10AC}" type="presParOf" srcId="{1F7F9DF0-9BDF-4ED5-8B29-A1C2FFE34069}" destId="{8B223CFB-7459-4310-89CC-9310BBB48123}" srcOrd="0" destOrd="0" presId="urn:microsoft.com/office/officeart/2005/8/layout/list1"/>
    <dgm:cxn modelId="{3CE6D4ED-1DB7-4683-9973-30EB8479C7C6}" type="presParOf" srcId="{1F7F9DF0-9BDF-4ED5-8B29-A1C2FFE34069}" destId="{9BD54942-3A35-4AED-B866-2B427E0D74D9}" srcOrd="1" destOrd="0" presId="urn:microsoft.com/office/officeart/2005/8/layout/list1"/>
    <dgm:cxn modelId="{E895629D-7FDC-4558-B2B1-183118EB0F9B}" type="presParOf" srcId="{67A48F7C-3A45-488F-8B6C-7BACA43BE1E9}" destId="{5038CC6A-B15A-4D7E-81A4-8EF5931D9147}" srcOrd="1" destOrd="0" presId="urn:microsoft.com/office/officeart/2005/8/layout/list1"/>
    <dgm:cxn modelId="{14C7F26B-EC32-4B08-B21E-FBAFDF47EC2A}" type="presParOf" srcId="{67A48F7C-3A45-488F-8B6C-7BACA43BE1E9}" destId="{807046B3-CC24-42DC-AB61-560786736035}" srcOrd="2" destOrd="0" presId="urn:microsoft.com/office/officeart/2005/8/layout/list1"/>
    <dgm:cxn modelId="{C0541023-E810-4CFD-B6FA-6458251C7970}" type="presParOf" srcId="{67A48F7C-3A45-488F-8B6C-7BACA43BE1E9}" destId="{98285FC1-D2C9-4980-B6F3-7A632875951C}" srcOrd="3" destOrd="0" presId="urn:microsoft.com/office/officeart/2005/8/layout/list1"/>
    <dgm:cxn modelId="{10E1D491-AE88-4B44-B49B-3786C52A3138}" type="presParOf" srcId="{67A48F7C-3A45-488F-8B6C-7BACA43BE1E9}" destId="{4BE9A344-6B0D-4657-99DE-65CE6F1065AD}" srcOrd="4" destOrd="0" presId="urn:microsoft.com/office/officeart/2005/8/layout/list1"/>
    <dgm:cxn modelId="{6C5592CB-D2FD-4150-A8B7-97760F48A1CD}" type="presParOf" srcId="{4BE9A344-6B0D-4657-99DE-65CE6F1065AD}" destId="{3F08A3AE-A95C-49FD-9EDC-ED2EAFD1980F}" srcOrd="0" destOrd="0" presId="urn:microsoft.com/office/officeart/2005/8/layout/list1"/>
    <dgm:cxn modelId="{B227D3A7-EA0F-4C1C-B4C0-3E8E2AE480A3}" type="presParOf" srcId="{4BE9A344-6B0D-4657-99DE-65CE6F1065AD}" destId="{15FC4A8A-01A8-40EB-9303-9DFB220C2B0D}" srcOrd="1" destOrd="0" presId="urn:microsoft.com/office/officeart/2005/8/layout/list1"/>
    <dgm:cxn modelId="{4835B698-B123-4DF3-B624-8F6E3F784911}" type="presParOf" srcId="{67A48F7C-3A45-488F-8B6C-7BACA43BE1E9}" destId="{BC888537-3EE9-4191-87E8-B6288635B14E}" srcOrd="5" destOrd="0" presId="urn:microsoft.com/office/officeart/2005/8/layout/list1"/>
    <dgm:cxn modelId="{85D7B03F-7FB3-4348-9BCC-93E9C979641B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4B858E-9847-453A-9C23-75E32AE488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5C41D-6112-42FE-BC00-9E20D0A2E544}">
      <dgm:prSet phldrT="[Текст]"/>
      <dgm:spPr/>
      <dgm:t>
        <a:bodyPr/>
        <a:lstStyle/>
        <a:p>
          <a:r>
            <a:rPr lang="ru-RU" dirty="0"/>
            <a:t>Подготовка приказа включает следующие стадии:</a:t>
          </a:r>
        </a:p>
      </dgm:t>
    </dgm:pt>
    <dgm:pt modelId="{F107397C-47F5-431F-8148-BEE12AE0F0A9}" type="parTrans" cxnId="{1C539A24-975E-4CFF-94CD-8839B29754D8}">
      <dgm:prSet/>
      <dgm:spPr/>
      <dgm:t>
        <a:bodyPr/>
        <a:lstStyle/>
        <a:p>
          <a:endParaRPr lang="ru-RU"/>
        </a:p>
      </dgm:t>
    </dgm:pt>
    <dgm:pt modelId="{AA77613C-9D5E-43D2-96F4-B2FBA0002AA1}" type="sibTrans" cxnId="{1C539A24-975E-4CFF-94CD-8839B29754D8}">
      <dgm:prSet/>
      <dgm:spPr/>
      <dgm:t>
        <a:bodyPr/>
        <a:lstStyle/>
        <a:p>
          <a:endParaRPr lang="ru-RU"/>
        </a:p>
      </dgm:t>
    </dgm:pt>
    <dgm:pt modelId="{02EDF236-A8D3-472B-91D9-601B09EDE93D}">
      <dgm:prSet phldrT="[Текст]"/>
      <dgm:spPr/>
      <dgm:t>
        <a:bodyPr/>
        <a:lstStyle/>
        <a:p>
          <a:r>
            <a:rPr lang="ru-RU" dirty="0"/>
            <a:t>изучение существа вопроса и сбор необходимых сведений; </a:t>
          </a:r>
        </a:p>
      </dgm:t>
    </dgm:pt>
    <dgm:pt modelId="{7C04813C-DFDF-402F-8A03-AAAA2DE312C1}" type="parTrans" cxnId="{C3E8B6B2-022E-4A9C-AC61-243738B5862F}">
      <dgm:prSet/>
      <dgm:spPr/>
      <dgm:t>
        <a:bodyPr/>
        <a:lstStyle/>
        <a:p>
          <a:endParaRPr lang="ru-RU"/>
        </a:p>
      </dgm:t>
    </dgm:pt>
    <dgm:pt modelId="{ECB96003-9FA3-49A0-A3AD-C4F430D46C31}" type="sibTrans" cxnId="{C3E8B6B2-022E-4A9C-AC61-243738B5862F}">
      <dgm:prSet/>
      <dgm:spPr/>
      <dgm:t>
        <a:bodyPr/>
        <a:lstStyle/>
        <a:p>
          <a:endParaRPr lang="ru-RU"/>
        </a:p>
      </dgm:t>
    </dgm:pt>
    <dgm:pt modelId="{4DEC2EEC-AF88-4E69-9119-7A0DC5D52308}">
      <dgm:prSet phldrT="[Текст]"/>
      <dgm:spPr/>
      <dgm:t>
        <a:bodyPr/>
        <a:lstStyle/>
        <a:p>
          <a:r>
            <a:rPr lang="ru-RU" dirty="0"/>
            <a:t>подготовка проекта приказа;</a:t>
          </a:r>
        </a:p>
      </dgm:t>
    </dgm:pt>
    <dgm:pt modelId="{8D24098D-0325-4D19-82D6-21E9565E0571}" type="parTrans" cxnId="{CA260E38-47D3-4E6B-99B6-F9F0E655286D}">
      <dgm:prSet/>
      <dgm:spPr/>
      <dgm:t>
        <a:bodyPr/>
        <a:lstStyle/>
        <a:p>
          <a:endParaRPr lang="ru-RU"/>
        </a:p>
      </dgm:t>
    </dgm:pt>
    <dgm:pt modelId="{80395D27-8E02-47CA-9FCA-8EB6D4011BB6}" type="sibTrans" cxnId="{CA260E38-47D3-4E6B-99B6-F9F0E655286D}">
      <dgm:prSet/>
      <dgm:spPr/>
      <dgm:t>
        <a:bodyPr/>
        <a:lstStyle/>
        <a:p>
          <a:endParaRPr lang="ru-RU"/>
        </a:p>
      </dgm:t>
    </dgm:pt>
    <dgm:pt modelId="{6EFCBC25-A29F-4065-B90F-36ED737A74BD}">
      <dgm:prSet phldrT="[Текст]"/>
      <dgm:spPr/>
      <dgm:t>
        <a:bodyPr/>
        <a:lstStyle/>
        <a:p>
          <a:r>
            <a:rPr lang="ru-RU" dirty="0"/>
            <a:t> согласование проекта; </a:t>
          </a:r>
        </a:p>
      </dgm:t>
    </dgm:pt>
    <dgm:pt modelId="{8BF11233-7A6F-4456-8C5E-C648FA71B0F1}" type="parTrans" cxnId="{5F3BADAC-7652-46F8-9621-92E8CFA6BDFE}">
      <dgm:prSet/>
      <dgm:spPr/>
      <dgm:t>
        <a:bodyPr/>
        <a:lstStyle/>
        <a:p>
          <a:endParaRPr lang="ru-RU"/>
        </a:p>
      </dgm:t>
    </dgm:pt>
    <dgm:pt modelId="{9D8384DC-D521-4D15-B4B7-FC5AA0E4786D}" type="sibTrans" cxnId="{5F3BADAC-7652-46F8-9621-92E8CFA6BDFE}">
      <dgm:prSet/>
      <dgm:spPr/>
      <dgm:t>
        <a:bodyPr/>
        <a:lstStyle/>
        <a:p>
          <a:endParaRPr lang="ru-RU"/>
        </a:p>
      </dgm:t>
    </dgm:pt>
    <dgm:pt modelId="{D1737377-B60A-41AE-A42B-5AF93FFA1505}">
      <dgm:prSet phldrT="[Текст]"/>
      <dgm:spPr/>
      <dgm:t>
        <a:bodyPr/>
        <a:lstStyle/>
        <a:p>
          <a:r>
            <a:rPr lang="ru-RU" dirty="0"/>
            <a:t>подписание приказа руководителем; </a:t>
          </a:r>
        </a:p>
      </dgm:t>
    </dgm:pt>
    <dgm:pt modelId="{30377AC0-C0C6-4F73-A4E6-784B9AE2FFDB}" type="parTrans" cxnId="{27340948-B2C9-4336-8B2B-E0E5E757BA7D}">
      <dgm:prSet/>
      <dgm:spPr/>
      <dgm:t>
        <a:bodyPr/>
        <a:lstStyle/>
        <a:p>
          <a:endParaRPr lang="ru-RU"/>
        </a:p>
      </dgm:t>
    </dgm:pt>
    <dgm:pt modelId="{5B4BC77E-7B8B-4898-A49D-909E186E7981}" type="sibTrans" cxnId="{27340948-B2C9-4336-8B2B-E0E5E757BA7D}">
      <dgm:prSet/>
      <dgm:spPr/>
      <dgm:t>
        <a:bodyPr/>
        <a:lstStyle/>
        <a:p>
          <a:endParaRPr lang="ru-RU"/>
        </a:p>
      </dgm:t>
    </dgm:pt>
    <dgm:pt modelId="{0D93E43F-C03C-4AE1-B62F-C3CCEB4111AD}">
      <dgm:prSet phldrT="[Текст]"/>
      <dgm:spPr/>
      <dgm:t>
        <a:bodyPr/>
        <a:lstStyle/>
        <a:p>
          <a:r>
            <a:rPr lang="ru-RU" dirty="0"/>
            <a:t>доведение его содержания до сведения исполнителей.</a:t>
          </a:r>
        </a:p>
      </dgm:t>
    </dgm:pt>
    <dgm:pt modelId="{9A355E74-E81B-4C5F-8501-5A7A19C735B6}" type="parTrans" cxnId="{49FD6E8D-9BAA-4C22-B165-DD695FC4D926}">
      <dgm:prSet/>
      <dgm:spPr/>
      <dgm:t>
        <a:bodyPr/>
        <a:lstStyle/>
        <a:p>
          <a:endParaRPr lang="ru-RU"/>
        </a:p>
      </dgm:t>
    </dgm:pt>
    <dgm:pt modelId="{FCE1081D-9F1A-4612-B278-796605B9A780}" type="sibTrans" cxnId="{49FD6E8D-9BAA-4C22-B165-DD695FC4D926}">
      <dgm:prSet/>
      <dgm:spPr/>
      <dgm:t>
        <a:bodyPr/>
        <a:lstStyle/>
        <a:p>
          <a:endParaRPr lang="ru-RU"/>
        </a:p>
      </dgm:t>
    </dgm:pt>
    <dgm:pt modelId="{729977C5-1CE7-4E42-AAC3-D04AEC0B7963}" type="pres">
      <dgm:prSet presAssocID="{0B4B858E-9847-453A-9C23-75E32AE4883F}" presName="linear" presStyleCnt="0">
        <dgm:presLayoutVars>
          <dgm:animLvl val="lvl"/>
          <dgm:resizeHandles val="exact"/>
        </dgm:presLayoutVars>
      </dgm:prSet>
      <dgm:spPr/>
    </dgm:pt>
    <dgm:pt modelId="{074FB264-F1EA-48FE-92B8-DD3F5269D12D}" type="pres">
      <dgm:prSet presAssocID="{0905C41D-6112-42FE-BC00-9E20D0A2E5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89CF69-63E8-4E09-B1F4-4D4B0676D180}" type="pres">
      <dgm:prSet presAssocID="{0905C41D-6112-42FE-BC00-9E20D0A2E5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BE48E03-5F00-4DA2-BC3A-6EFD2614A240}" type="presOf" srcId="{6EFCBC25-A29F-4065-B90F-36ED737A74BD}" destId="{4A89CF69-63E8-4E09-B1F4-4D4B0676D180}" srcOrd="0" destOrd="2" presId="urn:microsoft.com/office/officeart/2005/8/layout/vList2"/>
    <dgm:cxn modelId="{F26D8D1C-B8E0-42D1-AB3C-B9B854E77DF2}" type="presOf" srcId="{0905C41D-6112-42FE-BC00-9E20D0A2E544}" destId="{074FB264-F1EA-48FE-92B8-DD3F5269D12D}" srcOrd="0" destOrd="0" presId="urn:microsoft.com/office/officeart/2005/8/layout/vList2"/>
    <dgm:cxn modelId="{1C539A24-975E-4CFF-94CD-8839B29754D8}" srcId="{0B4B858E-9847-453A-9C23-75E32AE4883F}" destId="{0905C41D-6112-42FE-BC00-9E20D0A2E544}" srcOrd="0" destOrd="0" parTransId="{F107397C-47F5-431F-8148-BEE12AE0F0A9}" sibTransId="{AA77613C-9D5E-43D2-96F4-B2FBA0002AA1}"/>
    <dgm:cxn modelId="{CA260E38-47D3-4E6B-99B6-F9F0E655286D}" srcId="{0905C41D-6112-42FE-BC00-9E20D0A2E544}" destId="{4DEC2EEC-AF88-4E69-9119-7A0DC5D52308}" srcOrd="1" destOrd="0" parTransId="{8D24098D-0325-4D19-82D6-21E9565E0571}" sibTransId="{80395D27-8E02-47CA-9FCA-8EB6D4011BB6}"/>
    <dgm:cxn modelId="{6695783E-420A-40D6-A13E-0795BBA4E12B}" type="presOf" srcId="{0B4B858E-9847-453A-9C23-75E32AE4883F}" destId="{729977C5-1CE7-4E42-AAC3-D04AEC0B7963}" srcOrd="0" destOrd="0" presId="urn:microsoft.com/office/officeart/2005/8/layout/vList2"/>
    <dgm:cxn modelId="{27340948-B2C9-4336-8B2B-E0E5E757BA7D}" srcId="{0905C41D-6112-42FE-BC00-9E20D0A2E544}" destId="{D1737377-B60A-41AE-A42B-5AF93FFA1505}" srcOrd="3" destOrd="0" parTransId="{30377AC0-C0C6-4F73-A4E6-784B9AE2FFDB}" sibTransId="{5B4BC77E-7B8B-4898-A49D-909E186E7981}"/>
    <dgm:cxn modelId="{2A42F277-F6B9-4B64-A8E6-895F4104B57E}" type="presOf" srcId="{D1737377-B60A-41AE-A42B-5AF93FFA1505}" destId="{4A89CF69-63E8-4E09-B1F4-4D4B0676D180}" srcOrd="0" destOrd="3" presId="urn:microsoft.com/office/officeart/2005/8/layout/vList2"/>
    <dgm:cxn modelId="{B5BE8A80-8219-4059-82D4-FBEF9C53386A}" type="presOf" srcId="{0D93E43F-C03C-4AE1-B62F-C3CCEB4111AD}" destId="{4A89CF69-63E8-4E09-B1F4-4D4B0676D180}" srcOrd="0" destOrd="4" presId="urn:microsoft.com/office/officeart/2005/8/layout/vList2"/>
    <dgm:cxn modelId="{49FD6E8D-9BAA-4C22-B165-DD695FC4D926}" srcId="{0905C41D-6112-42FE-BC00-9E20D0A2E544}" destId="{0D93E43F-C03C-4AE1-B62F-C3CCEB4111AD}" srcOrd="4" destOrd="0" parTransId="{9A355E74-E81B-4C5F-8501-5A7A19C735B6}" sibTransId="{FCE1081D-9F1A-4612-B278-796605B9A780}"/>
    <dgm:cxn modelId="{AFE6C896-535B-40D4-B21C-1295139563D2}" type="presOf" srcId="{02EDF236-A8D3-472B-91D9-601B09EDE93D}" destId="{4A89CF69-63E8-4E09-B1F4-4D4B0676D180}" srcOrd="0" destOrd="0" presId="urn:microsoft.com/office/officeart/2005/8/layout/vList2"/>
    <dgm:cxn modelId="{708015A9-CDAB-41B5-880D-970305DF9953}" type="presOf" srcId="{4DEC2EEC-AF88-4E69-9119-7A0DC5D52308}" destId="{4A89CF69-63E8-4E09-B1F4-4D4B0676D180}" srcOrd="0" destOrd="1" presId="urn:microsoft.com/office/officeart/2005/8/layout/vList2"/>
    <dgm:cxn modelId="{5F3BADAC-7652-46F8-9621-92E8CFA6BDFE}" srcId="{0905C41D-6112-42FE-BC00-9E20D0A2E544}" destId="{6EFCBC25-A29F-4065-B90F-36ED737A74BD}" srcOrd="2" destOrd="0" parTransId="{8BF11233-7A6F-4456-8C5E-C648FA71B0F1}" sibTransId="{9D8384DC-D521-4D15-B4B7-FC5AA0E4786D}"/>
    <dgm:cxn modelId="{C3E8B6B2-022E-4A9C-AC61-243738B5862F}" srcId="{0905C41D-6112-42FE-BC00-9E20D0A2E544}" destId="{02EDF236-A8D3-472B-91D9-601B09EDE93D}" srcOrd="0" destOrd="0" parTransId="{7C04813C-DFDF-402F-8A03-AAAA2DE312C1}" sibTransId="{ECB96003-9FA3-49A0-A3AD-C4F430D46C31}"/>
    <dgm:cxn modelId="{EEC00F80-E9B6-4D5C-B959-1136EA8AE2AF}" type="presParOf" srcId="{729977C5-1CE7-4E42-AAC3-D04AEC0B7963}" destId="{074FB264-F1EA-48FE-92B8-DD3F5269D12D}" srcOrd="0" destOrd="0" presId="urn:microsoft.com/office/officeart/2005/8/layout/vList2"/>
    <dgm:cxn modelId="{27B44605-8D99-4B81-B38F-2AC68B3997E1}" type="presParOf" srcId="{729977C5-1CE7-4E42-AAC3-D04AEC0B7963}" destId="{4A89CF69-63E8-4E09-B1F4-4D4B0676D1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734FC-CC63-4B97-B1B0-5D3349F66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DFFF7-8E0C-49DF-99B3-0226D9C87F48}">
      <dgm:prSet phldrT="[Текст]"/>
      <dgm:spPr/>
      <dgm:t>
        <a:bodyPr/>
        <a:lstStyle/>
        <a:p>
          <a:r>
            <a:rPr lang="ru-RU" dirty="0"/>
            <a:t>Констатирующая часть</a:t>
          </a:r>
        </a:p>
      </dgm:t>
    </dgm:pt>
    <dgm:pt modelId="{DC84E640-0AA5-4748-8822-F0516EF930BC}" type="parTrans" cxnId="{32DABD86-0DCF-4F31-8662-DEDDAB6920DA}">
      <dgm:prSet/>
      <dgm:spPr/>
      <dgm:t>
        <a:bodyPr/>
        <a:lstStyle/>
        <a:p>
          <a:endParaRPr lang="ru-RU"/>
        </a:p>
      </dgm:t>
    </dgm:pt>
    <dgm:pt modelId="{2C2A0D5D-11D0-4E35-9C3F-B190150DED47}" type="sibTrans" cxnId="{32DABD86-0DCF-4F31-8662-DEDDAB6920DA}">
      <dgm:prSet/>
      <dgm:spPr/>
      <dgm:t>
        <a:bodyPr/>
        <a:lstStyle/>
        <a:p>
          <a:endParaRPr lang="ru-RU"/>
        </a:p>
      </dgm:t>
    </dgm:pt>
    <dgm:pt modelId="{30C76C36-99E3-4340-B28A-C4202B2053AF}">
      <dgm:prSet phldrT="[Текст]"/>
      <dgm:spPr/>
      <dgm:t>
        <a:bodyPr/>
        <a:lstStyle/>
        <a:p>
          <a:r>
            <a:rPr lang="ru-RU" dirty="0"/>
            <a:t>Распорядительная часть</a:t>
          </a:r>
        </a:p>
      </dgm:t>
    </dgm:pt>
    <dgm:pt modelId="{217FA3FF-2263-47F1-815A-D7D2B46EF5F2}" type="parTrans" cxnId="{E15CC281-CF54-45BA-ABB4-43ED6ABD2516}">
      <dgm:prSet/>
      <dgm:spPr/>
      <dgm:t>
        <a:bodyPr/>
        <a:lstStyle/>
        <a:p>
          <a:endParaRPr lang="ru-RU"/>
        </a:p>
      </dgm:t>
    </dgm:pt>
    <dgm:pt modelId="{DE8FFD86-8346-432D-8FCE-2BB7E239C430}" type="sibTrans" cxnId="{E15CC281-CF54-45BA-ABB4-43ED6ABD2516}">
      <dgm:prSet/>
      <dgm:spPr/>
      <dgm:t>
        <a:bodyPr/>
        <a:lstStyle/>
        <a:p>
          <a:endParaRPr lang="ru-RU"/>
        </a:p>
      </dgm:t>
    </dgm:pt>
    <dgm:pt modelId="{773C8228-9FB2-43E6-8D30-F0DC52D06654}">
      <dgm:prSet phldrT="[Текст]"/>
      <dgm:spPr/>
      <dgm:t>
        <a:bodyPr/>
        <a:lstStyle/>
        <a:p>
          <a:r>
            <a:rPr lang="ru-RU"/>
            <a:t> указываются основания для издания приказа (нормативные документы государственных органов – правительства, налоговой инспекции и др.; решения совета директоров; производственная необходимость и др.). Если причина издания приказа не нуждается в разъяснении, его констатирующую часть опускают.</a:t>
          </a:r>
          <a:endParaRPr lang="ru-RU" dirty="0"/>
        </a:p>
      </dgm:t>
    </dgm:pt>
    <dgm:pt modelId="{96560752-B879-406A-A8C6-378D7EA3D039}" type="parTrans" cxnId="{3C9920B6-E8C2-48D2-8B90-845CB4C807F4}">
      <dgm:prSet/>
      <dgm:spPr/>
      <dgm:t>
        <a:bodyPr/>
        <a:lstStyle/>
        <a:p>
          <a:endParaRPr lang="ru-RU"/>
        </a:p>
      </dgm:t>
    </dgm:pt>
    <dgm:pt modelId="{D73423C8-CCCF-45A1-AFD6-4CFD936E7992}" type="sibTrans" cxnId="{3C9920B6-E8C2-48D2-8B90-845CB4C807F4}">
      <dgm:prSet/>
      <dgm:spPr/>
      <dgm:t>
        <a:bodyPr/>
        <a:lstStyle/>
        <a:p>
          <a:endParaRPr lang="ru-RU"/>
        </a:p>
      </dgm:t>
    </dgm:pt>
    <dgm:pt modelId="{BFF66672-37CE-40F7-890A-0281845EC95F}">
      <dgm:prSet phldrT="[Текст]"/>
      <dgm:spPr/>
      <dgm:t>
        <a:bodyPr/>
        <a:lstStyle/>
        <a:p>
          <a:r>
            <a:rPr lang="ru-RU" dirty="0"/>
            <a:t>начинается словами «ПРИКАЗЫВАЮ». В ней пишут: «кому» (исполнителю или структурному подразделению), «что сделать» (указывают конкретную работу) и «до какого числа» (срок ее окончания). Если поручений несколько, то текст приказа делится на пункты. Каждый из них начинается с красной строки. В последнем пункте указывается лицо или структурное подразделение, которое осуществляет контроль за исполнением приказа в целом.</a:t>
          </a:r>
        </a:p>
      </dgm:t>
    </dgm:pt>
    <dgm:pt modelId="{36C88158-FA4F-48B5-BE01-51A06B9C4F86}" type="parTrans" cxnId="{4761E23E-8049-4D03-89FF-3E6A209F896D}">
      <dgm:prSet/>
      <dgm:spPr/>
      <dgm:t>
        <a:bodyPr/>
        <a:lstStyle/>
        <a:p>
          <a:endParaRPr lang="ru-RU"/>
        </a:p>
      </dgm:t>
    </dgm:pt>
    <dgm:pt modelId="{1F59C47A-8AB6-453E-904C-05061606DF71}" type="sibTrans" cxnId="{4761E23E-8049-4D03-89FF-3E6A209F896D}">
      <dgm:prSet/>
      <dgm:spPr/>
      <dgm:t>
        <a:bodyPr/>
        <a:lstStyle/>
        <a:p>
          <a:endParaRPr lang="ru-RU"/>
        </a:p>
      </dgm:t>
    </dgm:pt>
    <dgm:pt modelId="{67A48F7C-3A45-488F-8B6C-7BACA43BE1E9}" type="pres">
      <dgm:prSet presAssocID="{C71734FC-CC63-4B97-B1B0-5D3349F66F92}" presName="linear" presStyleCnt="0">
        <dgm:presLayoutVars>
          <dgm:dir/>
          <dgm:animLvl val="lvl"/>
          <dgm:resizeHandles val="exact"/>
        </dgm:presLayoutVars>
      </dgm:prSet>
      <dgm:spPr/>
    </dgm:pt>
    <dgm:pt modelId="{1F7F9DF0-9BDF-4ED5-8B29-A1C2FFE34069}" type="pres">
      <dgm:prSet presAssocID="{397DFFF7-8E0C-49DF-99B3-0226D9C87F48}" presName="parentLin" presStyleCnt="0"/>
      <dgm:spPr/>
    </dgm:pt>
    <dgm:pt modelId="{8B223CFB-7459-4310-89CC-9310BBB48123}" type="pres">
      <dgm:prSet presAssocID="{397DFFF7-8E0C-49DF-99B3-0226D9C87F48}" presName="parentLeftMargin" presStyleLbl="node1" presStyleIdx="0" presStyleCnt="2"/>
      <dgm:spPr/>
    </dgm:pt>
    <dgm:pt modelId="{9BD54942-3A35-4AED-B866-2B427E0D74D9}" type="pres">
      <dgm:prSet presAssocID="{397DFFF7-8E0C-49DF-99B3-0226D9C87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8CC6A-B15A-4D7E-81A4-8EF5931D9147}" type="pres">
      <dgm:prSet presAssocID="{397DFFF7-8E0C-49DF-99B3-0226D9C87F48}" presName="negativeSpace" presStyleCnt="0"/>
      <dgm:spPr/>
    </dgm:pt>
    <dgm:pt modelId="{807046B3-CC24-42DC-AB61-560786736035}" type="pres">
      <dgm:prSet presAssocID="{397DFFF7-8E0C-49DF-99B3-0226D9C87F48}" presName="childText" presStyleLbl="conFgAcc1" presStyleIdx="0" presStyleCnt="2">
        <dgm:presLayoutVars>
          <dgm:bulletEnabled val="1"/>
        </dgm:presLayoutVars>
      </dgm:prSet>
      <dgm:spPr/>
    </dgm:pt>
    <dgm:pt modelId="{98285FC1-D2C9-4980-B6F3-7A632875951C}" type="pres">
      <dgm:prSet presAssocID="{2C2A0D5D-11D0-4E35-9C3F-B190150DED47}" presName="spaceBetweenRectangles" presStyleCnt="0"/>
      <dgm:spPr/>
    </dgm:pt>
    <dgm:pt modelId="{4BE9A344-6B0D-4657-99DE-65CE6F1065AD}" type="pres">
      <dgm:prSet presAssocID="{30C76C36-99E3-4340-B28A-C4202B2053AF}" presName="parentLin" presStyleCnt="0"/>
      <dgm:spPr/>
    </dgm:pt>
    <dgm:pt modelId="{3F08A3AE-A95C-49FD-9EDC-ED2EAFD1980F}" type="pres">
      <dgm:prSet presAssocID="{30C76C36-99E3-4340-B28A-C4202B2053AF}" presName="parentLeftMargin" presStyleLbl="node1" presStyleIdx="0" presStyleCnt="2"/>
      <dgm:spPr/>
    </dgm:pt>
    <dgm:pt modelId="{15FC4A8A-01A8-40EB-9303-9DFB220C2B0D}" type="pres">
      <dgm:prSet presAssocID="{30C76C36-99E3-4340-B28A-C4202B2053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888537-3EE9-4191-87E8-B6288635B14E}" type="pres">
      <dgm:prSet presAssocID="{30C76C36-99E3-4340-B28A-C4202B2053AF}" presName="negativeSpace" presStyleCnt="0"/>
      <dgm:spPr/>
    </dgm:pt>
    <dgm:pt modelId="{481F2A5C-ED30-4165-9FEE-805E38004228}" type="pres">
      <dgm:prSet presAssocID="{30C76C36-99E3-4340-B28A-C4202B2053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BA1C36-5CA0-44BA-A299-A5CA64699E87}" type="presOf" srcId="{397DFFF7-8E0C-49DF-99B3-0226D9C87F48}" destId="{9BD54942-3A35-4AED-B866-2B427E0D74D9}" srcOrd="1" destOrd="0" presId="urn:microsoft.com/office/officeart/2005/8/layout/list1"/>
    <dgm:cxn modelId="{4761E23E-8049-4D03-89FF-3E6A209F896D}" srcId="{30C76C36-99E3-4340-B28A-C4202B2053AF}" destId="{BFF66672-37CE-40F7-890A-0281845EC95F}" srcOrd="0" destOrd="0" parTransId="{36C88158-FA4F-48B5-BE01-51A06B9C4F86}" sibTransId="{1F59C47A-8AB6-453E-904C-05061606DF71}"/>
    <dgm:cxn modelId="{8C70444A-4FE0-4054-8FC4-EE54FACAF17F}" type="presOf" srcId="{30C76C36-99E3-4340-B28A-C4202B2053AF}" destId="{15FC4A8A-01A8-40EB-9303-9DFB220C2B0D}" srcOrd="1" destOrd="0" presId="urn:microsoft.com/office/officeart/2005/8/layout/list1"/>
    <dgm:cxn modelId="{E15CC281-CF54-45BA-ABB4-43ED6ABD2516}" srcId="{C71734FC-CC63-4B97-B1B0-5D3349F66F92}" destId="{30C76C36-99E3-4340-B28A-C4202B2053AF}" srcOrd="1" destOrd="0" parTransId="{217FA3FF-2263-47F1-815A-D7D2B46EF5F2}" sibTransId="{DE8FFD86-8346-432D-8FCE-2BB7E239C430}"/>
    <dgm:cxn modelId="{32DABD86-0DCF-4F31-8662-DEDDAB6920DA}" srcId="{C71734FC-CC63-4B97-B1B0-5D3349F66F92}" destId="{397DFFF7-8E0C-49DF-99B3-0226D9C87F48}" srcOrd="0" destOrd="0" parTransId="{DC84E640-0AA5-4748-8822-F0516EF930BC}" sibTransId="{2C2A0D5D-11D0-4E35-9C3F-B190150DED47}"/>
    <dgm:cxn modelId="{5E8124B0-57CB-4640-833A-ECD06FFCA186}" type="presOf" srcId="{30C76C36-99E3-4340-B28A-C4202B2053AF}" destId="{3F08A3AE-A95C-49FD-9EDC-ED2EAFD1980F}" srcOrd="0" destOrd="0" presId="urn:microsoft.com/office/officeart/2005/8/layout/list1"/>
    <dgm:cxn modelId="{3C9920B6-E8C2-48D2-8B90-845CB4C807F4}" srcId="{397DFFF7-8E0C-49DF-99B3-0226D9C87F48}" destId="{773C8228-9FB2-43E6-8D30-F0DC52D06654}" srcOrd="0" destOrd="0" parTransId="{96560752-B879-406A-A8C6-378D7EA3D039}" sibTransId="{D73423C8-CCCF-45A1-AFD6-4CFD936E7992}"/>
    <dgm:cxn modelId="{58B0B9C0-DB82-465F-A8E2-C3FFF87245EA}" type="presOf" srcId="{C71734FC-CC63-4B97-B1B0-5D3349F66F92}" destId="{67A48F7C-3A45-488F-8B6C-7BACA43BE1E9}" srcOrd="0" destOrd="0" presId="urn:microsoft.com/office/officeart/2005/8/layout/list1"/>
    <dgm:cxn modelId="{13A2CBEC-E278-4693-B08E-5D3D331645C9}" type="presOf" srcId="{773C8228-9FB2-43E6-8D30-F0DC52D06654}" destId="{807046B3-CC24-42DC-AB61-560786736035}" srcOrd="0" destOrd="0" presId="urn:microsoft.com/office/officeart/2005/8/layout/list1"/>
    <dgm:cxn modelId="{ACCB45F2-B961-4704-AA13-B7A25A7B5156}" type="presOf" srcId="{397DFFF7-8E0C-49DF-99B3-0226D9C87F48}" destId="{8B223CFB-7459-4310-89CC-9310BBB48123}" srcOrd="0" destOrd="0" presId="urn:microsoft.com/office/officeart/2005/8/layout/list1"/>
    <dgm:cxn modelId="{3D9408F8-DE01-44A6-9D7E-2BE51CA98695}" type="presOf" srcId="{BFF66672-37CE-40F7-890A-0281845EC95F}" destId="{481F2A5C-ED30-4165-9FEE-805E38004228}" srcOrd="0" destOrd="0" presId="urn:microsoft.com/office/officeart/2005/8/layout/list1"/>
    <dgm:cxn modelId="{62AE273F-7F36-4DD9-B5A8-272439DC052C}" type="presParOf" srcId="{67A48F7C-3A45-488F-8B6C-7BACA43BE1E9}" destId="{1F7F9DF0-9BDF-4ED5-8B29-A1C2FFE34069}" srcOrd="0" destOrd="0" presId="urn:microsoft.com/office/officeart/2005/8/layout/list1"/>
    <dgm:cxn modelId="{2DFF9E5C-04E8-42F3-8C8A-9FEBC5F74C32}" type="presParOf" srcId="{1F7F9DF0-9BDF-4ED5-8B29-A1C2FFE34069}" destId="{8B223CFB-7459-4310-89CC-9310BBB48123}" srcOrd="0" destOrd="0" presId="urn:microsoft.com/office/officeart/2005/8/layout/list1"/>
    <dgm:cxn modelId="{48039254-549C-4C4B-AFC2-F2305939DCAC}" type="presParOf" srcId="{1F7F9DF0-9BDF-4ED5-8B29-A1C2FFE34069}" destId="{9BD54942-3A35-4AED-B866-2B427E0D74D9}" srcOrd="1" destOrd="0" presId="urn:microsoft.com/office/officeart/2005/8/layout/list1"/>
    <dgm:cxn modelId="{CF95BEBD-6321-40BE-8427-2B0BD7C48109}" type="presParOf" srcId="{67A48F7C-3A45-488F-8B6C-7BACA43BE1E9}" destId="{5038CC6A-B15A-4D7E-81A4-8EF5931D9147}" srcOrd="1" destOrd="0" presId="urn:microsoft.com/office/officeart/2005/8/layout/list1"/>
    <dgm:cxn modelId="{27046A36-A132-49F9-9E6D-CA509714B3D1}" type="presParOf" srcId="{67A48F7C-3A45-488F-8B6C-7BACA43BE1E9}" destId="{807046B3-CC24-42DC-AB61-560786736035}" srcOrd="2" destOrd="0" presId="urn:microsoft.com/office/officeart/2005/8/layout/list1"/>
    <dgm:cxn modelId="{8240FD9E-69F4-47EB-90FD-4ADB6117B514}" type="presParOf" srcId="{67A48F7C-3A45-488F-8B6C-7BACA43BE1E9}" destId="{98285FC1-D2C9-4980-B6F3-7A632875951C}" srcOrd="3" destOrd="0" presId="urn:microsoft.com/office/officeart/2005/8/layout/list1"/>
    <dgm:cxn modelId="{18B40839-9566-4D42-8E98-87295E51CF83}" type="presParOf" srcId="{67A48F7C-3A45-488F-8B6C-7BACA43BE1E9}" destId="{4BE9A344-6B0D-4657-99DE-65CE6F1065AD}" srcOrd="4" destOrd="0" presId="urn:microsoft.com/office/officeart/2005/8/layout/list1"/>
    <dgm:cxn modelId="{DD11A735-F8A1-40A0-9063-A5CF4C50B47E}" type="presParOf" srcId="{4BE9A344-6B0D-4657-99DE-65CE6F1065AD}" destId="{3F08A3AE-A95C-49FD-9EDC-ED2EAFD1980F}" srcOrd="0" destOrd="0" presId="urn:microsoft.com/office/officeart/2005/8/layout/list1"/>
    <dgm:cxn modelId="{385FD11C-7B88-4EA2-B7AE-B2329EDA27C6}" type="presParOf" srcId="{4BE9A344-6B0D-4657-99DE-65CE6F1065AD}" destId="{15FC4A8A-01A8-40EB-9303-9DFB220C2B0D}" srcOrd="1" destOrd="0" presId="urn:microsoft.com/office/officeart/2005/8/layout/list1"/>
    <dgm:cxn modelId="{431D063C-D136-4DD4-9E20-217DD560A35E}" type="presParOf" srcId="{67A48F7C-3A45-488F-8B6C-7BACA43BE1E9}" destId="{BC888537-3EE9-4191-87E8-B6288635B14E}" srcOrd="5" destOrd="0" presId="urn:microsoft.com/office/officeart/2005/8/layout/list1"/>
    <dgm:cxn modelId="{76DCAC8F-D30F-412A-BB84-5A29F05A0DD1}" type="presParOf" srcId="{67A48F7C-3A45-488F-8B6C-7BACA43BE1E9}" destId="{481F2A5C-ED30-4165-9FEE-805E380042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95C3B-64C1-4445-BB2D-EF6AE78AA1C0}">
      <dsp:nvSpPr>
        <dsp:cNvPr id="0" name=""/>
        <dsp:cNvSpPr/>
      </dsp:nvSpPr>
      <dsp:spPr>
        <a:xfrm rot="10800000">
          <a:off x="1904045" y="2494"/>
          <a:ext cx="5913499" cy="1658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230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Документы, издаваемые в условиях коллегиальности: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постановления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решения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i="0" kern="1200" dirty="0"/>
        </a:p>
      </dsp:txBody>
      <dsp:txXfrm rot="10800000">
        <a:off x="2318600" y="2494"/>
        <a:ext cx="5498944" cy="1658221"/>
      </dsp:txXfrm>
    </dsp:sp>
    <dsp:sp modelId="{E079F41A-3E4A-4BEB-A205-E8BD7CCFEA62}">
      <dsp:nvSpPr>
        <dsp:cNvPr id="0" name=""/>
        <dsp:cNvSpPr/>
      </dsp:nvSpPr>
      <dsp:spPr>
        <a:xfrm>
          <a:off x="1074934" y="2494"/>
          <a:ext cx="1658221" cy="16582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B9E8-05BC-4CEA-A24C-F3BC7371A831}">
      <dsp:nvSpPr>
        <dsp:cNvPr id="0" name=""/>
        <dsp:cNvSpPr/>
      </dsp:nvSpPr>
      <dsp:spPr>
        <a:xfrm rot="10800000">
          <a:off x="1904045" y="2155707"/>
          <a:ext cx="5913499" cy="1658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230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Документы, издаваемые в условиях единоличного принятия решений: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приказы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распоряжения,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указания</a:t>
          </a:r>
        </a:p>
      </dsp:txBody>
      <dsp:txXfrm rot="10800000">
        <a:off x="2318600" y="2155707"/>
        <a:ext cx="5498944" cy="1658221"/>
      </dsp:txXfrm>
    </dsp:sp>
    <dsp:sp modelId="{2C532152-9DAE-4692-ACBA-A10C5F55E27A}">
      <dsp:nvSpPr>
        <dsp:cNvPr id="0" name=""/>
        <dsp:cNvSpPr/>
      </dsp:nvSpPr>
      <dsp:spPr>
        <a:xfrm>
          <a:off x="1146636" y="2088085"/>
          <a:ext cx="1658221" cy="16582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61549"/>
          <a:ext cx="8229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 указываются причины издания решения</a:t>
          </a:r>
        </a:p>
      </dsp:txBody>
      <dsp:txXfrm>
        <a:off x="0" y="361549"/>
        <a:ext cx="8229600" cy="1014300"/>
      </dsp:txXfrm>
    </dsp:sp>
    <dsp:sp modelId="{9BD54942-3A35-4AED-B866-2B427E0D74D9}">
      <dsp:nvSpPr>
        <dsp:cNvPr id="0" name=""/>
        <dsp:cNvSpPr/>
      </dsp:nvSpPr>
      <dsp:spPr>
        <a:xfrm>
          <a:off x="411480" y="22069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Констатирующая часть</a:t>
          </a:r>
        </a:p>
      </dsp:txBody>
      <dsp:txXfrm>
        <a:off x="444624" y="55213"/>
        <a:ext cx="5694432" cy="612672"/>
      </dsp:txXfrm>
    </dsp:sp>
    <dsp:sp modelId="{481F2A5C-ED30-4165-9FEE-805E38004228}">
      <dsp:nvSpPr>
        <dsp:cNvPr id="0" name=""/>
        <dsp:cNvSpPr/>
      </dsp:nvSpPr>
      <dsp:spPr>
        <a:xfrm>
          <a:off x="0" y="1839530"/>
          <a:ext cx="8229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 указываются наименование органа, принимающего решение, затем слово «РЕШИЛ» (на отдельной строке)</a:t>
          </a:r>
        </a:p>
      </dsp:txBody>
      <dsp:txXfrm>
        <a:off x="0" y="1839530"/>
        <a:ext cx="8229600" cy="1738800"/>
      </dsp:txXfrm>
    </dsp:sp>
    <dsp:sp modelId="{15FC4A8A-01A8-40EB-9303-9DFB220C2B0D}">
      <dsp:nvSpPr>
        <dsp:cNvPr id="0" name=""/>
        <dsp:cNvSpPr/>
      </dsp:nvSpPr>
      <dsp:spPr>
        <a:xfrm>
          <a:off x="411480" y="1500050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Распорядительная часть</a:t>
          </a:r>
        </a:p>
      </dsp:txBody>
      <dsp:txXfrm>
        <a:off x="444624" y="1533194"/>
        <a:ext cx="569443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0E72-A165-4727-AFEA-F76BA914E252}">
      <dsp:nvSpPr>
        <dsp:cNvPr id="0" name=""/>
        <dsp:cNvSpPr/>
      </dsp:nvSpPr>
      <dsp:spPr>
        <a:xfrm>
          <a:off x="0" y="0"/>
          <a:ext cx="9036000" cy="21222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D2C6E-EF5A-4BF7-879D-51F5CD8E1B53}">
      <dsp:nvSpPr>
        <dsp:cNvPr id="0" name=""/>
        <dsp:cNvSpPr/>
      </dsp:nvSpPr>
      <dsp:spPr>
        <a:xfrm>
          <a:off x="271521" y="421344"/>
          <a:ext cx="1534531" cy="127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4BFE1-91D5-4C87-A4C8-80DBD9B328E6}">
      <dsp:nvSpPr>
        <dsp:cNvPr id="0" name=""/>
        <dsp:cNvSpPr/>
      </dsp:nvSpPr>
      <dsp:spPr>
        <a:xfrm rot="10800000">
          <a:off x="271521" y="2122199"/>
          <a:ext cx="1534531" cy="25938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ПРЕЗИДЕНТ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УКАЗ</a:t>
          </a:r>
        </a:p>
      </dsp:txBody>
      <dsp:txXfrm rot="10800000">
        <a:off x="318713" y="2122199"/>
        <a:ext cx="1440147" cy="2546608"/>
      </dsp:txXfrm>
    </dsp:sp>
    <dsp:sp modelId="{DAAEACBA-3379-4CD3-BAFF-CE0C3E24C83F}">
      <dsp:nvSpPr>
        <dsp:cNvPr id="0" name=""/>
        <dsp:cNvSpPr/>
      </dsp:nvSpPr>
      <dsp:spPr>
        <a:xfrm>
          <a:off x="2062749" y="421344"/>
          <a:ext cx="1534531" cy="127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52069-921F-4023-A3D1-61D6FF229163}">
      <dsp:nvSpPr>
        <dsp:cNvPr id="0" name=""/>
        <dsp:cNvSpPr/>
      </dsp:nvSpPr>
      <dsp:spPr>
        <a:xfrm rot="10800000">
          <a:off x="1959506" y="2122199"/>
          <a:ext cx="1741018" cy="25938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ПРЕДСЕДАТЕЛЬ ПРАВИТЕЛЬСТВА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РАСПОРЯЖЕНИЯ</a:t>
          </a:r>
        </a:p>
      </dsp:txBody>
      <dsp:txXfrm rot="10800000">
        <a:off x="2013048" y="2122199"/>
        <a:ext cx="1633934" cy="2540258"/>
      </dsp:txXfrm>
    </dsp:sp>
    <dsp:sp modelId="{5F442A27-EA00-46C0-BCB4-675F367B703A}">
      <dsp:nvSpPr>
        <dsp:cNvPr id="0" name=""/>
        <dsp:cNvSpPr/>
      </dsp:nvSpPr>
      <dsp:spPr>
        <a:xfrm>
          <a:off x="3853977" y="463869"/>
          <a:ext cx="1534531" cy="11944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97A10-BF98-4261-89F8-58B06768853A}">
      <dsp:nvSpPr>
        <dsp:cNvPr id="0" name=""/>
        <dsp:cNvSpPr/>
      </dsp:nvSpPr>
      <dsp:spPr>
        <a:xfrm rot="10800000">
          <a:off x="3853977" y="2122199"/>
          <a:ext cx="1534531" cy="25938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МИНИСТР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ПРИКАЗ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УКАЗАНИЕ</a:t>
          </a:r>
        </a:p>
      </dsp:txBody>
      <dsp:txXfrm rot="10800000">
        <a:off x="3901169" y="2122199"/>
        <a:ext cx="1440147" cy="2546608"/>
      </dsp:txXfrm>
    </dsp:sp>
    <dsp:sp modelId="{DD273732-76F8-46B2-ADE2-958DCFCF7A0C}">
      <dsp:nvSpPr>
        <dsp:cNvPr id="0" name=""/>
        <dsp:cNvSpPr/>
      </dsp:nvSpPr>
      <dsp:spPr>
        <a:xfrm>
          <a:off x="5541962" y="463869"/>
          <a:ext cx="1534531" cy="119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DE8CD-73BC-4D7E-AB8E-4982A41E62A6}">
      <dsp:nvSpPr>
        <dsp:cNvPr id="0" name=""/>
        <dsp:cNvSpPr/>
      </dsp:nvSpPr>
      <dsp:spPr>
        <a:xfrm rot="10800000">
          <a:off x="5541962" y="2122199"/>
          <a:ext cx="1534531" cy="25938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ДИРЕКТОР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ПРИКАЗ</a:t>
          </a:r>
        </a:p>
      </dsp:txBody>
      <dsp:txXfrm rot="10800000">
        <a:off x="5589154" y="2122199"/>
        <a:ext cx="1440147" cy="2546608"/>
      </dsp:txXfrm>
    </dsp:sp>
    <dsp:sp modelId="{CB4C940C-19F1-4EA3-A95E-4828F8A8F835}">
      <dsp:nvSpPr>
        <dsp:cNvPr id="0" name=""/>
        <dsp:cNvSpPr/>
      </dsp:nvSpPr>
      <dsp:spPr>
        <a:xfrm>
          <a:off x="7389975" y="466017"/>
          <a:ext cx="1214474" cy="1190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13616-94AC-439B-AA60-AD3DC8B0B0C8}">
      <dsp:nvSpPr>
        <dsp:cNvPr id="0" name=""/>
        <dsp:cNvSpPr/>
      </dsp:nvSpPr>
      <dsp:spPr>
        <a:xfrm rot="10800000">
          <a:off x="7229947" y="2122199"/>
          <a:ext cx="1534531" cy="25938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ЗАМЕСТИТЕЛЬ ДИРЕКТОРА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РАСПОРЯЖЕНИЯ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УКАЗАНИЯ</a:t>
          </a:r>
        </a:p>
      </dsp:txBody>
      <dsp:txXfrm rot="10800000">
        <a:off x="7277139" y="2122199"/>
        <a:ext cx="1440147" cy="2546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0E72-A165-4727-AFEA-F76BA914E252}">
      <dsp:nvSpPr>
        <dsp:cNvPr id="0" name=""/>
        <dsp:cNvSpPr/>
      </dsp:nvSpPr>
      <dsp:spPr>
        <a:xfrm>
          <a:off x="0" y="64079"/>
          <a:ext cx="8280920" cy="22484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D2C6E-EF5A-4BF7-879D-51F5CD8E1B53}">
      <dsp:nvSpPr>
        <dsp:cNvPr id="0" name=""/>
        <dsp:cNvSpPr/>
      </dsp:nvSpPr>
      <dsp:spPr>
        <a:xfrm>
          <a:off x="249377" y="192237"/>
          <a:ext cx="3705792" cy="2248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4BFE1-91D5-4C87-A4C8-80DBD9B328E6}">
      <dsp:nvSpPr>
        <dsp:cNvPr id="0" name=""/>
        <dsp:cNvSpPr/>
      </dsp:nvSpPr>
      <dsp:spPr>
        <a:xfrm rot="10800000">
          <a:off x="249377" y="2697044"/>
          <a:ext cx="3705792" cy="22355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ДУМА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solidFill>
              <a:schemeClr val="tx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ПОСТАНОВЛЕНИЯ</a:t>
          </a:r>
        </a:p>
      </dsp:txBody>
      <dsp:txXfrm rot="10800000">
        <a:off x="318127" y="2697044"/>
        <a:ext cx="3568292" cy="2166757"/>
      </dsp:txXfrm>
    </dsp:sp>
    <dsp:sp modelId="{DD273732-76F8-46B2-ADE2-958DCFCF7A0C}">
      <dsp:nvSpPr>
        <dsp:cNvPr id="0" name=""/>
        <dsp:cNvSpPr/>
      </dsp:nvSpPr>
      <dsp:spPr>
        <a:xfrm>
          <a:off x="4325749" y="210959"/>
          <a:ext cx="3705792" cy="2248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DE8CD-73BC-4D7E-AB8E-4982A41E62A6}">
      <dsp:nvSpPr>
        <dsp:cNvPr id="0" name=""/>
        <dsp:cNvSpPr/>
      </dsp:nvSpPr>
      <dsp:spPr>
        <a:xfrm rot="10800000">
          <a:off x="4325749" y="2753209"/>
          <a:ext cx="3705792" cy="2160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КОЛЛЕГИЯ МИНИСТЕРСТВА ОБРАЗОВАНИЯ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РЕШЕНИЯ</a:t>
          </a:r>
        </a:p>
      </dsp:txBody>
      <dsp:txXfrm rot="10800000">
        <a:off x="4392196" y="2753209"/>
        <a:ext cx="3572898" cy="2094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ED01-F47B-48A1-B9F6-C567D360D012}">
      <dsp:nvSpPr>
        <dsp:cNvPr id="0" name=""/>
        <dsp:cNvSpPr/>
      </dsp:nvSpPr>
      <dsp:spPr>
        <a:xfrm>
          <a:off x="38" y="140410"/>
          <a:ext cx="3700801" cy="1211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</a:r>
        </a:p>
      </dsp:txBody>
      <dsp:txXfrm>
        <a:off x="38" y="140410"/>
        <a:ext cx="3700801" cy="1211040"/>
      </dsp:txXfrm>
    </dsp:sp>
    <dsp:sp modelId="{2A6CB87B-DE70-4D9E-8AA4-556A3A6CBDEA}">
      <dsp:nvSpPr>
        <dsp:cNvPr id="0" name=""/>
        <dsp:cNvSpPr/>
      </dsp:nvSpPr>
      <dsp:spPr>
        <a:xfrm>
          <a:off x="38" y="1351451"/>
          <a:ext cx="370080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целях исполнения Федерального закона от 27 июля 2016 года № 152-ФЗ</a:t>
          </a:r>
          <a:br>
            <a:rPr lang="ru-RU" sz="1400" kern="1200" dirty="0"/>
          </a:br>
          <a:r>
            <a:rPr lang="ru-RU" sz="1400" kern="1200" dirty="0"/>
            <a:t> «О персональных данных»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ПРИКАЗЫВАЮ: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>
        <a:off x="38" y="1351451"/>
        <a:ext cx="3700801" cy="1345049"/>
      </dsp:txXfrm>
    </dsp:sp>
    <dsp:sp modelId="{D059F6A6-FEFF-4AAC-BD41-60A7C3803E97}">
      <dsp:nvSpPr>
        <dsp:cNvPr id="0" name=""/>
        <dsp:cNvSpPr/>
      </dsp:nvSpPr>
      <dsp:spPr>
        <a:xfrm>
          <a:off x="4218952" y="140410"/>
          <a:ext cx="3700801" cy="1211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Необходимость осуществления собственной исполнительно-распорядительной деятельности, обусловленной функциями и задачами организации.</a:t>
          </a:r>
        </a:p>
      </dsp:txBody>
      <dsp:txXfrm>
        <a:off x="4218952" y="140410"/>
        <a:ext cx="3700801" cy="1211040"/>
      </dsp:txXfrm>
    </dsp:sp>
    <dsp:sp modelId="{E8745A39-B674-4D8A-B0BA-1434DB4E67C6}">
      <dsp:nvSpPr>
        <dsp:cNvPr id="0" name=""/>
        <dsp:cNvSpPr/>
      </dsp:nvSpPr>
      <dsp:spPr>
        <a:xfrm>
          <a:off x="4218952" y="1351451"/>
          <a:ext cx="370080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>
        <a:off x="4218952" y="1351451"/>
        <a:ext cx="3700801" cy="1345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41369"/>
          <a:ext cx="8229600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 содержит ссылки на законы, ранее изданные постановления и другие ведомственные нормативные акты. Вступительная часть заканчивается ключевым словом – «ПОСТАНОВЛЯЕТ». </a:t>
          </a:r>
        </a:p>
      </dsp:txBody>
      <dsp:txXfrm>
        <a:off x="0" y="341369"/>
        <a:ext cx="8229600" cy="1705725"/>
      </dsp:txXfrm>
    </dsp:sp>
    <dsp:sp modelId="{9BD54942-3A35-4AED-B866-2B427E0D74D9}">
      <dsp:nvSpPr>
        <dsp:cNvPr id="0" name=""/>
        <dsp:cNvSpPr/>
      </dsp:nvSpPr>
      <dsp:spPr>
        <a:xfrm>
          <a:off x="411480" y="6092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Вступительная часть</a:t>
          </a:r>
        </a:p>
      </dsp:txBody>
      <dsp:txXfrm>
        <a:off x="438860" y="88308"/>
        <a:ext cx="5705960" cy="506120"/>
      </dsp:txXfrm>
    </dsp:sp>
    <dsp:sp modelId="{481F2A5C-ED30-4165-9FEE-805E38004228}">
      <dsp:nvSpPr>
        <dsp:cNvPr id="0" name=""/>
        <dsp:cNvSpPr/>
      </dsp:nvSpPr>
      <dsp:spPr>
        <a:xfrm>
          <a:off x="0" y="2430134"/>
          <a:ext cx="82296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излагается в виде пунктов, нумеруемых арабскими цифрами. Пункты постановления содержат конкретные поручения и включают: наименование органа или организации, которой дается поручение; содержание самого поручения и срок его выполнения.</a:t>
          </a:r>
        </a:p>
      </dsp:txBody>
      <dsp:txXfrm>
        <a:off x="0" y="2430134"/>
        <a:ext cx="8229600" cy="2034900"/>
      </dsp:txXfrm>
    </dsp:sp>
    <dsp:sp modelId="{15FC4A8A-01A8-40EB-9303-9DFB220C2B0D}">
      <dsp:nvSpPr>
        <dsp:cNvPr id="0" name=""/>
        <dsp:cNvSpPr/>
      </dsp:nvSpPr>
      <dsp:spPr>
        <a:xfrm>
          <a:off x="411480" y="2149694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Распорядительная часть</a:t>
          </a:r>
        </a:p>
      </dsp:txBody>
      <dsp:txXfrm>
        <a:off x="438860" y="2177074"/>
        <a:ext cx="570596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591681"/>
          <a:ext cx="8229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 указываются цель и причины распоряжения, во второй – предписываемые действия. Констатирующая часть начинается словами: «В соответствии ...», «В связи ...», «В целях ...»</a:t>
          </a:r>
        </a:p>
      </dsp:txBody>
      <dsp:txXfrm>
        <a:off x="0" y="591681"/>
        <a:ext cx="8229600" cy="2154600"/>
      </dsp:txXfrm>
    </dsp:sp>
    <dsp:sp modelId="{9BD54942-3A35-4AED-B866-2B427E0D74D9}">
      <dsp:nvSpPr>
        <dsp:cNvPr id="0" name=""/>
        <dsp:cNvSpPr/>
      </dsp:nvSpPr>
      <dsp:spPr>
        <a:xfrm>
          <a:off x="411480" y="23744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Констатирующая часть</a:t>
          </a:r>
        </a:p>
      </dsp:txBody>
      <dsp:txXfrm>
        <a:off x="446065" y="272026"/>
        <a:ext cx="5691550" cy="639310"/>
      </dsp:txXfrm>
    </dsp:sp>
    <dsp:sp modelId="{481F2A5C-ED30-4165-9FEE-805E38004228}">
      <dsp:nvSpPr>
        <dsp:cNvPr id="0" name=""/>
        <dsp:cNvSpPr/>
      </dsp:nvSpPr>
      <dsp:spPr>
        <a:xfrm>
          <a:off x="0" y="3230121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начинается словами: «ОБЯЗЫВАЮ ...»</a:t>
          </a:r>
        </a:p>
      </dsp:txBody>
      <dsp:txXfrm>
        <a:off x="0" y="3230121"/>
        <a:ext cx="8229600" cy="1058400"/>
      </dsp:txXfrm>
    </dsp:sp>
    <dsp:sp modelId="{15FC4A8A-01A8-40EB-9303-9DFB220C2B0D}">
      <dsp:nvSpPr>
        <dsp:cNvPr id="0" name=""/>
        <dsp:cNvSpPr/>
      </dsp:nvSpPr>
      <dsp:spPr>
        <a:xfrm>
          <a:off x="411480" y="287588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Распорядительная часть</a:t>
          </a:r>
        </a:p>
      </dsp:txBody>
      <dsp:txXfrm>
        <a:off x="446065" y="2910466"/>
        <a:ext cx="569155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402681"/>
          <a:ext cx="8229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 содержит описание причин издания документа и, как правило, начинается формулировками: «Во исполнение ...», «В соответствии с...» и т.п. </a:t>
          </a:r>
        </a:p>
      </dsp:txBody>
      <dsp:txXfrm>
        <a:off x="0" y="402681"/>
        <a:ext cx="8229600" cy="2154600"/>
      </dsp:txXfrm>
    </dsp:sp>
    <dsp:sp modelId="{9BD54942-3A35-4AED-B866-2B427E0D74D9}">
      <dsp:nvSpPr>
        <dsp:cNvPr id="0" name=""/>
        <dsp:cNvSpPr/>
      </dsp:nvSpPr>
      <dsp:spPr>
        <a:xfrm>
          <a:off x="411480" y="4844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Констатирующая часть</a:t>
          </a:r>
        </a:p>
      </dsp:txBody>
      <dsp:txXfrm>
        <a:off x="446065" y="83026"/>
        <a:ext cx="5691550" cy="639310"/>
      </dsp:txXfrm>
    </dsp:sp>
    <dsp:sp modelId="{481F2A5C-ED30-4165-9FEE-805E38004228}">
      <dsp:nvSpPr>
        <dsp:cNvPr id="0" name=""/>
        <dsp:cNvSpPr/>
      </dsp:nvSpPr>
      <dsp:spPr>
        <a:xfrm>
          <a:off x="0" y="3041121"/>
          <a:ext cx="8229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начинается словами «ОБЯЗЫВАЮ» или «ПРЕДЛАГАЮ». </a:t>
          </a:r>
        </a:p>
      </dsp:txBody>
      <dsp:txXfrm>
        <a:off x="0" y="3041121"/>
        <a:ext cx="8229600" cy="1436400"/>
      </dsp:txXfrm>
    </dsp:sp>
    <dsp:sp modelId="{15FC4A8A-01A8-40EB-9303-9DFB220C2B0D}">
      <dsp:nvSpPr>
        <dsp:cNvPr id="0" name=""/>
        <dsp:cNvSpPr/>
      </dsp:nvSpPr>
      <dsp:spPr>
        <a:xfrm>
          <a:off x="411480" y="268688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Распорядительная часть</a:t>
          </a:r>
        </a:p>
      </dsp:txBody>
      <dsp:txXfrm>
        <a:off x="446065" y="2721466"/>
        <a:ext cx="5691550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FB264-F1EA-48FE-92B8-DD3F5269D12D}">
      <dsp:nvSpPr>
        <dsp:cNvPr id="0" name=""/>
        <dsp:cNvSpPr/>
      </dsp:nvSpPr>
      <dsp:spPr>
        <a:xfrm>
          <a:off x="0" y="83991"/>
          <a:ext cx="8229600" cy="134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Подготовка приказа включает следующие стадии:</a:t>
          </a:r>
        </a:p>
      </dsp:txBody>
      <dsp:txXfrm>
        <a:off x="65511" y="149502"/>
        <a:ext cx="8098578" cy="1210967"/>
      </dsp:txXfrm>
    </dsp:sp>
    <dsp:sp modelId="{4A89CF69-63E8-4E09-B1F4-4D4B0676D180}">
      <dsp:nvSpPr>
        <dsp:cNvPr id="0" name=""/>
        <dsp:cNvSpPr/>
      </dsp:nvSpPr>
      <dsp:spPr>
        <a:xfrm>
          <a:off x="0" y="1425981"/>
          <a:ext cx="8229600" cy="301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изучение существа вопроса и сбор необходимых сведений;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подготовка проекта приказа;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 согласование проекта;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подписание приказа руководителем;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доведение его содержания до сведения исполнителей.</a:t>
          </a:r>
        </a:p>
      </dsp:txBody>
      <dsp:txXfrm>
        <a:off x="0" y="1425981"/>
        <a:ext cx="8229600" cy="30159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046B3-CC24-42DC-AB61-560786736035}">
      <dsp:nvSpPr>
        <dsp:cNvPr id="0" name=""/>
        <dsp:cNvSpPr/>
      </dsp:nvSpPr>
      <dsp:spPr>
        <a:xfrm>
          <a:off x="0" y="396070"/>
          <a:ext cx="822960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 указываются основания для издания приказа (нормативные документы государственных органов – правительства, налоговой инспекции и др.; решения совета директоров; производственная необходимость и др.). Если причина издания приказа не нуждается в разъяснении, его констатирующую часть опускают.</a:t>
          </a:r>
          <a:endParaRPr lang="ru-RU" sz="1700" kern="1200" dirty="0"/>
        </a:p>
      </dsp:txBody>
      <dsp:txXfrm>
        <a:off x="0" y="396070"/>
        <a:ext cx="8229600" cy="1820700"/>
      </dsp:txXfrm>
    </dsp:sp>
    <dsp:sp modelId="{9BD54942-3A35-4AED-B866-2B427E0D74D9}">
      <dsp:nvSpPr>
        <dsp:cNvPr id="0" name=""/>
        <dsp:cNvSpPr/>
      </dsp:nvSpPr>
      <dsp:spPr>
        <a:xfrm>
          <a:off x="411480" y="14515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Констатирующая часть</a:t>
          </a:r>
        </a:p>
      </dsp:txBody>
      <dsp:txXfrm>
        <a:off x="435978" y="169648"/>
        <a:ext cx="5711724" cy="452844"/>
      </dsp:txXfrm>
    </dsp:sp>
    <dsp:sp modelId="{481F2A5C-ED30-4165-9FEE-805E38004228}">
      <dsp:nvSpPr>
        <dsp:cNvPr id="0" name=""/>
        <dsp:cNvSpPr/>
      </dsp:nvSpPr>
      <dsp:spPr>
        <a:xfrm>
          <a:off x="0" y="2559490"/>
          <a:ext cx="8229600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начинается словами «ПРИКАЗЫВАЮ». В ней пишут: «кому» (исполнителю или структурному подразделению), «что сделать» (указывают конкретную работу) и «до какого числа» (срок ее окончания). Если поручений несколько, то текст приказа делится на пункты. Каждый из них начинается с красной строки. В последнем пункте указывается лицо или структурное подразделение, которое осуществляет контроль за исполнением приказа в целом.</a:t>
          </a:r>
        </a:p>
      </dsp:txBody>
      <dsp:txXfrm>
        <a:off x="0" y="2559490"/>
        <a:ext cx="8229600" cy="2623950"/>
      </dsp:txXfrm>
    </dsp:sp>
    <dsp:sp modelId="{15FC4A8A-01A8-40EB-9303-9DFB220C2B0D}">
      <dsp:nvSpPr>
        <dsp:cNvPr id="0" name=""/>
        <dsp:cNvSpPr/>
      </dsp:nvSpPr>
      <dsp:spPr>
        <a:xfrm>
          <a:off x="411480" y="230857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Распорядительная часть</a:t>
          </a:r>
        </a:p>
      </dsp:txBody>
      <dsp:txXfrm>
        <a:off x="435978" y="2333068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DFAA-7602-43FF-8BA4-BB4B511994F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1D12-B350-44F5-8447-8E83FA420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3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 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 с помощью распорядительных документов разрешаются возникающие в сфере управления проблемы и вопросы; их адресатом являются конкретные учреждения, структурные подразделения, должностные лица или работники; они являются юридическими фактами, вызывающими возникновение конкретных административно-правовых отношений.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F012-184A-483B-8E0E-AD8C091728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F012-184A-483B-8E0E-AD8C091728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9806E9-AB62-4115-AF17-7BA4E21C4FE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FB3509-191C-4FC4-AAB3-6EF3B35E3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944216"/>
          </a:xfrm>
        </p:spPr>
        <p:txBody>
          <a:bodyPr>
            <a:normAutofit/>
          </a:bodyPr>
          <a:lstStyle/>
          <a:p>
            <a:r>
              <a:rPr lang="ru-RU" sz="6000" b="1" dirty="0"/>
              <a:t>Распорядительные документы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512768" cy="256984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1. Понятие распорядительных документов</a:t>
            </a:r>
            <a:endParaRPr lang="ru-RU" dirty="0"/>
          </a:p>
          <a:p>
            <a:pPr algn="l"/>
            <a:r>
              <a:rPr lang="ru-RU" b="1" dirty="0"/>
              <a:t>2. Постановление и распоряжение</a:t>
            </a:r>
            <a:endParaRPr lang="ru-RU" dirty="0"/>
          </a:p>
          <a:p>
            <a:pPr algn="l"/>
            <a:r>
              <a:rPr lang="ru-RU" b="1" dirty="0"/>
              <a:t>3. Понятие указания и приказа</a:t>
            </a:r>
            <a:endParaRPr lang="ru-RU" dirty="0"/>
          </a:p>
          <a:p>
            <a:pPr algn="l"/>
            <a:r>
              <a:rPr lang="ru-RU" b="1" dirty="0"/>
              <a:t>4. Основные требования к решению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Основание</a:t>
            </a:r>
            <a:r>
              <a:rPr lang="en-US" sz="2800" b="1" dirty="0"/>
              <a:t> </a:t>
            </a:r>
            <a:r>
              <a:rPr lang="ru-RU" sz="2800" b="1" dirty="0"/>
              <a:t>для издания распорядительного документа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19925"/>
              </p:ext>
            </p:extLst>
          </p:nvPr>
        </p:nvGraphicFramePr>
        <p:xfrm>
          <a:off x="612648" y="1600200"/>
          <a:ext cx="7919792" cy="28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293096"/>
            <a:ext cx="1872208" cy="2232248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64516" name="Picture 4" descr="Картинка 2 из 17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941168"/>
            <a:ext cx="2304256" cy="1728192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ANd9GcT38k0wYs-k4nB3Xe7k2xzSZGPesMUXFdY8o329b1y8kk-qhUI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84984"/>
            <a:ext cx="2619375" cy="1743076"/>
          </a:xfrm>
          <a:prstGeom prst="rect">
            <a:avLst/>
          </a:prstGeom>
          <a:noFill/>
        </p:spPr>
      </p:pic>
      <p:pic>
        <p:nvPicPr>
          <p:cNvPr id="64520" name="Picture 8" descr="http://www.elmosuk.com/elmosuk/images/stories/educatio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573016"/>
            <a:ext cx="2914650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8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spc="-30" dirty="0">
                <a:effectLst/>
                <a:latin typeface="Times New Roman"/>
                <a:ea typeface="Times New Roman"/>
              </a:rPr>
              <a:t>Постановление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 издается высшими органами государственной вла</a:t>
            </a:r>
            <a:r>
              <a:rPr lang="ru-RU" sz="3600" spc="-15" dirty="0">
                <a:effectLst/>
                <a:latin typeface="Times New Roman"/>
                <a:ea typeface="Times New Roman"/>
              </a:rPr>
              <a:t>сти, комитетами и комиссиями, образуемыми при органах власти. 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Юридическими основаниями для издания постановлений могут быть </a:t>
            </a:r>
            <a:r>
              <a:rPr lang="ru-RU" sz="3600" spc="-15" dirty="0">
                <a:effectLst/>
                <a:latin typeface="Times New Roman"/>
                <a:ea typeface="Times New Roman"/>
              </a:rPr>
              <a:t>законы Российской Федерации, постановления Совета Федерации, </a:t>
            </a:r>
            <a:r>
              <a:rPr lang="ru-RU" sz="3600" spc="-30" dirty="0">
                <a:effectLst/>
                <a:latin typeface="Times New Roman"/>
                <a:ea typeface="Times New Roman"/>
              </a:rPr>
              <a:t>Государственной Думы Российской Федерации и Правительства Рос</a:t>
            </a:r>
            <a:r>
              <a:rPr lang="ru-RU" sz="3600" spc="-25" dirty="0">
                <a:effectLst/>
                <a:latin typeface="Times New Roman"/>
                <a:ea typeface="Times New Roman"/>
              </a:rPr>
              <a:t>сийской Федерации.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07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25" dirty="0">
                <a:effectLst/>
                <a:latin typeface="Times New Roman"/>
                <a:ea typeface="Times New Roman"/>
              </a:rPr>
              <a:t>Текст постановления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054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9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25" dirty="0">
                <a:effectLst/>
                <a:latin typeface="Times New Roman"/>
                <a:ea typeface="Times New Roman"/>
                <a:cs typeface="Times New Roman"/>
              </a:rPr>
              <a:t>Постановления должны иметь следующие рек</a:t>
            </a:r>
            <a:r>
              <a:rPr lang="ru-RU" spc="-80" dirty="0">
                <a:effectLst/>
                <a:latin typeface="Times New Roman"/>
                <a:ea typeface="Times New Roman"/>
                <a:cs typeface="Times New Roman"/>
              </a:rPr>
              <a:t>визиты: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герб (Государственный герб РФ, герб субъекта РФ, герб муниципального образования)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наименование вышестоящего органа и органа, издающего по</a:t>
            </a:r>
            <a:r>
              <a:rPr lang="ru-RU" spc="-60" dirty="0">
                <a:effectLst/>
                <a:latin typeface="Times New Roman"/>
                <a:ea typeface="Times New Roman"/>
                <a:cs typeface="Times New Roman"/>
              </a:rPr>
              <a:t>становление;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(постановление);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20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20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5590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подпись руководителя органа, издающего постановление.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7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1000gost.ru/catalog/Data2/1/4293748/4293748335.files/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8873"/>
          <a:stretch/>
        </p:blipFill>
        <p:spPr bwMode="auto">
          <a:xfrm>
            <a:off x="2157263" y="92764"/>
            <a:ext cx="5373667" cy="65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6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effectLst/>
                <a:latin typeface="Times New Roman"/>
                <a:ea typeface="Times New Roman"/>
              </a:rPr>
              <a:t>Распоряжение д</a:t>
            </a:r>
            <a:r>
              <a:rPr lang="ru-RU" sz="3600" dirty="0">
                <a:effectLst/>
                <a:latin typeface="Times New Roman"/>
                <a:ea typeface="Times New Roman"/>
              </a:rPr>
              <a:t>окумент управления государственного органа (предприятия, организации, министерства, администрации района, города, правительства). Распоряжение имеет обязательную силу для граждан и организаций, которым оно адресовано.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837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Распоряжение - это:</a:t>
            </a:r>
            <a:br>
              <a:rPr lang="ru-RU" dirty="0">
                <a:effectLst/>
                <a:latin typeface="Arial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1) правовой акт, издаваемый единолично главой государства - Президентом, а также главами исполнительной власти субъектов Российской Федерации - губернаторами, мэрами и др.;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2) правовой акт, издаваемый единолично руководителем коллегиального органа власти и управления в пределах предоставленной ему компетенции, например распоряжение Председателя Правительства РФ и т.д.;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3) правовой акт, издаваемый руководителем учреждения, организации, предприятия, действующим единолично.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8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62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32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Формуляр-образец распоряжения состоит из следующих реквизитов: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(распоряжение);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 (номер в пределах календарного года);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подпись;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6990" indent="342265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визы согласования документа.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5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blication.pravo.gov.ru/File/GetImage?documentId=54525612-99e7-4399-81f3-b1bf0a2ad584&amp;pngIndex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b="29195"/>
          <a:stretch/>
        </p:blipFill>
        <p:spPr bwMode="auto">
          <a:xfrm>
            <a:off x="1890306" y="188640"/>
            <a:ext cx="640143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980728"/>
            <a:ext cx="8153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Распорядительные документы – </a:t>
            </a:r>
            <a:r>
              <a:rPr lang="ru-RU" dirty="0"/>
              <a:t>это документы, в которых фиксируются решения административных и организационных вопросов деятельности организации.</a:t>
            </a:r>
          </a:p>
          <a:p>
            <a:pPr>
              <a:buNone/>
            </a:pPr>
            <a:r>
              <a:rPr lang="ru-RU" dirty="0"/>
              <a:t>К распорядительным документам относятся: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постановление;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 решение;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приказ;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распоряжение;</a:t>
            </a:r>
          </a:p>
          <a:p>
            <a:pPr marL="444500" indent="-258763" algn="just">
              <a:tabLst>
                <a:tab pos="630238" algn="l"/>
              </a:tabLst>
            </a:pPr>
            <a:r>
              <a:rPr lang="ru-RU" dirty="0"/>
              <a:t>указание.</a:t>
            </a:r>
          </a:p>
          <a:p>
            <a:pPr marL="0" indent="0" algn="just">
              <a:buNone/>
            </a:pPr>
            <a:endParaRPr lang="ru-RU" baseline="30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5" dirty="0">
                <a:effectLst/>
                <a:latin typeface="Times New Roman"/>
                <a:ea typeface="Times New Roman"/>
                <a:cs typeface="Times New Roman"/>
              </a:rPr>
              <a:t>Указание </a:t>
            </a:r>
            <a:r>
              <a:rPr lang="ru-RU" sz="3600" spc="5" dirty="0">
                <a:effectLst/>
                <a:latin typeface="Times New Roman"/>
                <a:ea typeface="Times New Roman"/>
                <a:cs typeface="Times New Roman"/>
              </a:rPr>
              <a:t>– распорядительный документ, издаваемый органами </a:t>
            </a:r>
            <a:r>
              <a:rPr lang="ru-RU" sz="3600" spc="-5" dirty="0">
                <a:effectLst/>
                <a:latin typeface="Times New Roman"/>
                <a:ea typeface="Times New Roman"/>
                <a:cs typeface="Times New Roman"/>
              </a:rPr>
              <a:t>государственного управления, министерствами, ведомствами, по воп</a:t>
            </a:r>
            <a:r>
              <a:rPr lang="ru-RU" sz="3600" spc="5" dirty="0">
                <a:effectLst/>
                <a:latin typeface="Times New Roman"/>
                <a:ea typeface="Times New Roman"/>
                <a:cs typeface="Times New Roman"/>
              </a:rPr>
              <a:t>росам, связанным с организацией исполнения приказов, инструкций и других документов.</a:t>
            </a:r>
            <a:endParaRPr lang="ru-RU" sz="36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412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943854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6658" y="5661248"/>
            <a:ext cx="8787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Текст может делиться на пункты и подпункты. В последнем пункте указания возлагается контроль за исполнением документа на должностное лицо, должность, инициалы и фамилия которого указываются.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358582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609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spc="10" dirty="0">
                <a:effectLst/>
                <a:latin typeface="Times New Roman"/>
                <a:ea typeface="Times New Roman"/>
                <a:cs typeface="Times New Roman"/>
              </a:rPr>
              <a:t>Формуляр-образец указания состоит из следующих реквизитов: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министерства или ведомства;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5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структурного подразделения;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(указание);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дата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30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 (его порядковый номер в 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пределах года);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 (город);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10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5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301625" algn="l"/>
                <a:tab pos="450215" algn="l"/>
              </a:tabLst>
            </a:pP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подпись;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50"/>
              </a:spcBef>
              <a:tabLst>
                <a:tab pos="90170" algn="l"/>
                <a:tab pos="301625" algn="l"/>
                <a:tab pos="450215" algn="l"/>
              </a:tabLst>
            </a:pPr>
            <a:r>
              <a:rPr lang="ru-RU" spc="40" dirty="0">
                <a:effectLst/>
                <a:latin typeface="Times New Roman"/>
                <a:ea typeface="Times New Roman"/>
                <a:cs typeface="Times New Roman"/>
              </a:rPr>
              <a:t>отметка о согласовании (визы или гриф согласования доку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мента).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20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njust.consultant.ru/files/40054/preview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48823" cy="64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7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pc="15" dirty="0">
                <a:effectLst/>
                <a:latin typeface="Times New Roman"/>
                <a:ea typeface="Times New Roman"/>
              </a:rPr>
              <a:t>Приказ </a:t>
            </a:r>
            <a:r>
              <a:rPr lang="ru-RU" spc="15" dirty="0">
                <a:effectLst/>
                <a:latin typeface="Times New Roman"/>
                <a:ea typeface="Times New Roman"/>
              </a:rPr>
              <a:t>– основной распорядительный документ, издаваемый руководителем предприятия, учреждения для решения каких-либо </a:t>
            </a:r>
            <a:r>
              <a:rPr lang="ru-RU" spc="10" dirty="0">
                <a:effectLst/>
                <a:latin typeface="Times New Roman"/>
                <a:ea typeface="Times New Roman"/>
              </a:rPr>
              <a:t>производственных задач. Приказы по организации работы предпри</a:t>
            </a:r>
            <a:r>
              <a:rPr lang="ru-RU" spc="-5" dirty="0">
                <a:effectLst/>
                <a:latin typeface="Times New Roman"/>
                <a:ea typeface="Times New Roman"/>
              </a:rPr>
              <a:t>ятия, финансированию, планированию, отчетности, снабжению и дру</a:t>
            </a:r>
            <a:r>
              <a:rPr lang="ru-RU" spc="10" dirty="0">
                <a:effectLst/>
                <a:latin typeface="Times New Roman"/>
                <a:ea typeface="Times New Roman"/>
              </a:rPr>
              <a:t>гим производственным вопросам относятся к приказам по основной </a:t>
            </a:r>
            <a:r>
              <a:rPr lang="ru-RU" dirty="0">
                <a:effectLst/>
                <a:latin typeface="Times New Roman"/>
                <a:ea typeface="Times New Roman"/>
              </a:rPr>
              <a:t>деятельности.</a:t>
            </a:r>
            <a:r>
              <a:rPr lang="ru-RU" spc="10" dirty="0">
                <a:effectLst/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spc="10" dirty="0">
                <a:effectLst/>
                <a:latin typeface="Times New Roman"/>
                <a:ea typeface="Times New Roman"/>
              </a:rPr>
              <a:t>Кроме приказов по основной деятельности существуют приказы </a:t>
            </a:r>
            <a:r>
              <a:rPr lang="ru-RU" dirty="0">
                <a:effectLst/>
                <a:latin typeface="Times New Roman"/>
                <a:ea typeface="Times New Roman"/>
              </a:rPr>
              <a:t>по личному составу.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3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889623"/>
              </p:ext>
            </p:extLst>
          </p:nvPr>
        </p:nvGraphicFramePr>
        <p:xfrm>
          <a:off x="467544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313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546251"/>
              </p:ext>
            </p:extLst>
          </p:nvPr>
        </p:nvGraphicFramePr>
        <p:xfrm>
          <a:off x="539552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96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4sadik.ru/wp-content/uploads/2019/07/img949-768x10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3"/>
          <a:stretch/>
        </p:blipFill>
        <p:spPr bwMode="auto">
          <a:xfrm>
            <a:off x="1691680" y="188640"/>
            <a:ext cx="57645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" y="1124744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pc="-35" dirty="0">
                <a:effectLst/>
                <a:latin typeface="Times New Roman"/>
                <a:ea typeface="Times New Roman"/>
                <a:cs typeface="Times New Roman"/>
              </a:rPr>
              <a:t>Выписка из приказа </a:t>
            </a:r>
            <a: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  <a:t>– копия части документа. </a:t>
            </a:r>
            <a:b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spc="-35" dirty="0">
                <a:effectLst/>
                <a:latin typeface="Times New Roman"/>
                <a:ea typeface="Times New Roman"/>
                <a:cs typeface="Times New Roman"/>
              </a:rPr>
              <a:t>В выписке содер</a:t>
            </a:r>
            <a:r>
              <a:rPr lang="ru-RU" sz="3200" spc="-10" dirty="0">
                <a:effectLst/>
                <a:latin typeface="Times New Roman"/>
                <a:ea typeface="Times New Roman"/>
                <a:cs typeface="Times New Roman"/>
              </a:rPr>
              <a:t>жится только та часть текста, которая нужна для работы. Констати</a:t>
            </a:r>
            <a:r>
              <a:rPr lang="ru-RU" sz="3200" spc="-15" dirty="0">
                <a:effectLst/>
                <a:latin typeface="Times New Roman"/>
                <a:ea typeface="Times New Roman"/>
                <a:cs typeface="Times New Roman"/>
              </a:rPr>
              <a:t>рующая часть пишется полностью (если она есть).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57324"/>
            <a:ext cx="8229600" cy="4525963"/>
          </a:xfrm>
        </p:spPr>
        <p:txBody>
          <a:bodyPr>
            <a:noAutofit/>
          </a:bodyPr>
          <a:lstStyle/>
          <a:p>
            <a:pPr marR="45085" indent="0">
              <a:spcAft>
                <a:spcPts val="0"/>
              </a:spcAft>
              <a:buNone/>
              <a:tabLst>
                <a:tab pos="90170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Реквизиты выписки таковы: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наименование министерства или ведомства;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(выписка из приказа);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25" dirty="0">
                <a:effectLst/>
                <a:latin typeface="Times New Roman"/>
                <a:ea typeface="Times New Roman"/>
                <a:cs typeface="Times New Roman"/>
              </a:rPr>
              <a:t>дата и регистрационный номер документа (индекс) те же, что и у</a:t>
            </a:r>
            <a:br>
              <a:rPr lang="ru-RU" sz="2400" spc="-25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приказа;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5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z="2400" spc="-10" dirty="0">
                <a:effectLst/>
                <a:latin typeface="Times New Roman"/>
                <a:ea typeface="Times New Roman"/>
                <a:cs typeface="Times New Roman"/>
              </a:rPr>
              <a:t>заголовок к тексту. </a:t>
            </a:r>
            <a:endParaRPr lang="ru-RU" sz="24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369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-20" dirty="0">
                <a:effectLst/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lang="ru-RU" sz="3600" spc="-20" dirty="0">
                <a:effectLst/>
                <a:latin typeface="Times New Roman"/>
                <a:ea typeface="Times New Roman"/>
                <a:cs typeface="Times New Roman"/>
              </a:rPr>
              <a:t>– распорядительный документ коллегиального органа управления. Решения издаются министерствами, ведомствами, науч</a:t>
            </a:r>
            <a:r>
              <a:rPr lang="ru-RU" sz="3600" spc="-5" dirty="0">
                <a:effectLst/>
                <a:latin typeface="Times New Roman"/>
                <a:ea typeface="Times New Roman"/>
                <a:cs typeface="Times New Roman"/>
              </a:rPr>
              <a:t>ными советами, общественными организациями и т.д.</a:t>
            </a:r>
            <a:endParaRPr lang="ru-RU" sz="3600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73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 создания распорядительных документов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643182"/>
            <a:ext cx="5676662" cy="2426305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/>
              <a:t>Они содержат решения, идущие сверху вниз по системе управления: от управляющего органа к управляемому, от руководителя организации к структурным подразделениям и работникам. 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Именно эти документы реализуют управляемость объектов по вертикали.</a:t>
            </a:r>
          </a:p>
          <a:p>
            <a:pPr marL="0" algn="just"/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Распорядительные  документы регулируют и координируют деятельность, позволяют органу управления обеспечивать реализацию поставленных перед ним задач.</a:t>
            </a:r>
            <a:endParaRPr lang="en-US" sz="20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564904"/>
            <a:ext cx="31051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75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86C8C-50CE-4594-B6C3-AF49FC02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579296" cy="1123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/>
              </a:rPr>
              <a:t>Подготовка распорядительных документов при коллегиальном принятии решения включает следующие этапы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5B38B-4541-4788-BF3D-EA82F512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1) подготовка материалов к заседанию коллегиального органа;</a:t>
            </a:r>
          </a:p>
          <a:p>
            <a:pPr marL="0" indent="0">
              <a:buNone/>
            </a:pPr>
            <a:r>
              <a:rPr lang="ru-RU" b="1" dirty="0"/>
              <a:t>2) внесение материалов на рассмотрение коллегиального органа;</a:t>
            </a:r>
          </a:p>
          <a:p>
            <a:pPr marL="0" indent="0">
              <a:buNone/>
            </a:pPr>
            <a:r>
              <a:rPr lang="ru-RU" b="1" dirty="0"/>
              <a:t>3) обсуждение вопроса (подготовленных материалов) на заседании коллегиального органа;</a:t>
            </a:r>
          </a:p>
          <a:p>
            <a:pPr marL="0" indent="0">
              <a:buNone/>
            </a:pPr>
            <a:r>
              <a:rPr lang="ru-RU" b="1" dirty="0"/>
              <a:t>4) принятие решения по рассмотренным материалам;</a:t>
            </a:r>
          </a:p>
          <a:p>
            <a:pPr marL="0" indent="0">
              <a:buNone/>
            </a:pPr>
            <a:r>
              <a:rPr lang="ru-RU" b="1" dirty="0"/>
              <a:t>5) оформление протокола заседания;</a:t>
            </a:r>
          </a:p>
          <a:p>
            <a:pPr marL="0" indent="0">
              <a:buNone/>
            </a:pPr>
            <a:r>
              <a:rPr lang="ru-RU" b="1" dirty="0"/>
              <a:t>6) издание распорядительного документа;</a:t>
            </a:r>
          </a:p>
          <a:p>
            <a:pPr marL="0" indent="0">
              <a:buNone/>
            </a:pPr>
            <a:r>
              <a:rPr lang="ru-RU" b="1" dirty="0"/>
              <a:t>7) доведение решения до исполнителей.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90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75250"/>
              </p:ext>
            </p:extLst>
          </p:nvPr>
        </p:nvGraphicFramePr>
        <p:xfrm>
          <a:off x="539552" y="134076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58052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подписывают председатель и секретарь коллегиального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277723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579296" cy="1600200"/>
          </a:xfrm>
        </p:spPr>
        <p:txBody>
          <a:bodyPr>
            <a:noAutofit/>
          </a:bodyPr>
          <a:lstStyle/>
          <a:p>
            <a:r>
              <a:rPr lang="ru-RU" sz="3600" spc="-15" dirty="0">
                <a:effectLst/>
                <a:latin typeface="Times New Roman"/>
                <a:ea typeface="Times New Roman"/>
                <a:cs typeface="Times New Roman"/>
              </a:rPr>
              <a:t>Формуляр-образец решения состоит из следующих реквизитов: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наименование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наименование вида документа (решение);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дата документа (дата принятия решения на заседании коллеги</a:t>
            </a:r>
            <a:r>
              <a:rPr lang="ru-RU" spc="-5" dirty="0">
                <a:effectLst/>
                <a:latin typeface="Times New Roman"/>
                <a:ea typeface="Times New Roman"/>
                <a:cs typeface="Times New Roman"/>
              </a:rPr>
              <a:t>ального органа);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регистрационный номер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место составления или издания документа;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tabLst>
                <a:tab pos="90170" algn="l"/>
                <a:tab pos="286385" algn="l"/>
                <a:tab pos="450215" algn="l"/>
              </a:tabLst>
            </a:pPr>
            <a:r>
              <a:rPr lang="ru-RU" spc="-10" dirty="0">
                <a:effectLst/>
                <a:latin typeface="Times New Roman"/>
                <a:ea typeface="Times New Roman"/>
                <a:cs typeface="Times New Roman"/>
              </a:rPr>
              <a:t>заголовок к тексту;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spc="-15" dirty="0">
                <a:effectLst/>
                <a:latin typeface="Times New Roman"/>
                <a:ea typeface="Times New Roman"/>
                <a:cs typeface="Times New Roman"/>
              </a:rPr>
              <a:t>текст документа;</a:t>
            </a:r>
            <a:endParaRPr lang="ru-RU" dirty="0">
              <a:latin typeface="Arial"/>
              <a:ea typeface="Times New Roman"/>
              <a:cs typeface="Times New Roman"/>
            </a:endParaRP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подписи (председатель, секретарь);</a:t>
            </a:r>
          </a:p>
          <a:p>
            <a:pPr marR="45085">
              <a:spcBef>
                <a:spcPts val="25"/>
              </a:spcBef>
              <a:tabLst>
                <a:tab pos="90170" algn="l"/>
                <a:tab pos="286385" algn="l"/>
                <a:tab pos="450215" algn="l"/>
              </a:tabLs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визы согласования документа.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767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udovskoe.ru/files/2019/11/risunok-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6014" r="4149" b="16626"/>
          <a:stretch/>
        </p:blipFill>
        <p:spPr bwMode="auto">
          <a:xfrm>
            <a:off x="2318792" y="260648"/>
            <a:ext cx="4917504" cy="63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7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99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В </a:t>
            </a:r>
            <a:r>
              <a:rPr lang="ru-RU" sz="2800" dirty="0"/>
              <a:t>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08777"/>
            <a:ext cx="8229600" cy="3633267"/>
          </a:xfrm>
        </p:spPr>
        <p:txBody>
          <a:bodyPr>
            <a:normAutofit/>
          </a:bodyPr>
          <a:lstStyle/>
          <a:p>
            <a:r>
              <a:rPr lang="ru-RU" dirty="0"/>
              <a:t>с помощью распорядительных документов разрешаются возникающие в сфере управ­ления проблемы и вопросы;</a:t>
            </a:r>
          </a:p>
          <a:p>
            <a:r>
              <a:rPr lang="ru-RU" dirty="0"/>
              <a:t>их адресатом являются конкретные учреждения, структурные подразделение, должностные лица или работники;</a:t>
            </a:r>
          </a:p>
          <a:p>
            <a:r>
              <a:rPr lang="ru-RU" dirty="0"/>
              <a:t>они являются юридическими фактами, вызывающими конкретные административно-правовые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/>
              <a:t>Нормативные правовые акты подразделяются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акты, затрагивающие права, свободы, законные интересы граждан Российской Федерации; </a:t>
            </a:r>
          </a:p>
          <a:p>
            <a:r>
              <a:rPr lang="ru-RU" dirty="0"/>
              <a:t>акты межведомственного характера;</a:t>
            </a:r>
          </a:p>
          <a:p>
            <a:r>
              <a:rPr lang="ru-RU" dirty="0"/>
              <a:t>акты, регулирующие отношения органов федеральной исполнительной власти с подведомственными учреждениями, организациями и предприятиями.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/>
                <a:ea typeface="Times New Roman"/>
                <a:cs typeface="Times New Roman"/>
              </a:rPr>
              <a:t>Основанием для издания распорядительного документа может быть: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525963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необходимость исполнения принятых законодательных, нормативных правовых актов и иных решений вышестоящих органов и ранее принятых решений данной организации;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необходимость осуществления собственной исполнительно-распорядительной деятельности, вытекающей из функций и задач организации.</a:t>
            </a:r>
            <a:endParaRPr lang="ru-RU" dirty="0">
              <a:effectLst/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1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 точки зрения порядка разрешения вопросов (принятия решений) все распорядительные документы делятся на две группы: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24C6CA-A3B5-48DE-ADD2-45FBF95D5F52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204864"/>
          <a:ext cx="8892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2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C6CA-A3B5-48DE-ADD2-45FBF95D5F52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" name="Содержимое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221274"/>
              </p:ext>
            </p:extLst>
          </p:nvPr>
        </p:nvGraphicFramePr>
        <p:xfrm>
          <a:off x="0" y="1556793"/>
          <a:ext cx="9036000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ЧТО ИЗДАЕТ</a:t>
            </a:r>
          </a:p>
        </p:txBody>
      </p:sp>
    </p:spTree>
    <p:extLst>
      <p:ext uri="{BB962C8B-B14F-4D97-AF65-F5344CB8AC3E}">
        <p14:creationId xmlns:p14="http://schemas.microsoft.com/office/powerpoint/2010/main" val="2548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C6CA-A3B5-48DE-ADD2-45FBF95D5F52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Содержимое 12"/>
          <p:cNvGraphicFramePr>
            <a:graphicFrameLocks/>
          </p:cNvGraphicFramePr>
          <p:nvPr/>
        </p:nvGraphicFramePr>
        <p:xfrm>
          <a:off x="395536" y="1556792"/>
          <a:ext cx="8280920" cy="499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ЧТО ИЗДАЕТ</a:t>
            </a:r>
          </a:p>
        </p:txBody>
      </p:sp>
    </p:spTree>
    <p:extLst>
      <p:ext uri="{BB962C8B-B14F-4D97-AF65-F5344CB8AC3E}">
        <p14:creationId xmlns:p14="http://schemas.microsoft.com/office/powerpoint/2010/main" val="143190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</TotalTime>
  <Words>1458</Words>
  <Application>Microsoft Office PowerPoint</Application>
  <PresentationFormat>Экран (4:3)</PresentationFormat>
  <Paragraphs>173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Распорядительные документы</vt:lpstr>
      <vt:lpstr>Презентация PowerPoint</vt:lpstr>
      <vt:lpstr>Цель создания распорядительных документов</vt:lpstr>
      <vt:lpstr>В юридическом плане распорядительные документы относятся к правовым актам: в них получают выражение конкретные юридически властные предписания субъектов управления. Конкретность таких предписаний проявляется в том, что:</vt:lpstr>
      <vt:lpstr>Нормативные правовые акты подразделяются на:</vt:lpstr>
      <vt:lpstr>Основанием для издания распорядительного документа может быть:</vt:lpstr>
      <vt:lpstr>С точки зрения порядка разрешения вопросов (принятия решений) все распорядительные документы делятся на две группы:</vt:lpstr>
      <vt:lpstr>Презентация PowerPoint</vt:lpstr>
      <vt:lpstr>Презентация PowerPoint</vt:lpstr>
      <vt:lpstr>Основание для издания распорядительного документа</vt:lpstr>
      <vt:lpstr>Презентация PowerPoint</vt:lpstr>
      <vt:lpstr>Текст постановления </vt:lpstr>
      <vt:lpstr>Постановления должны иметь следующие реквизиты:</vt:lpstr>
      <vt:lpstr>Презентация PowerPoint</vt:lpstr>
      <vt:lpstr>Презентация PowerPoint</vt:lpstr>
      <vt:lpstr>Распоряжение - это: </vt:lpstr>
      <vt:lpstr>Текст распоряжения </vt:lpstr>
      <vt:lpstr>Формуляр-образец распоряжения состоит из следующих реквизитов:</vt:lpstr>
      <vt:lpstr>Презентация PowerPoint</vt:lpstr>
      <vt:lpstr>Презентация PowerPoint</vt:lpstr>
      <vt:lpstr>Текст указания </vt:lpstr>
      <vt:lpstr>Формуляр-образец указания состоит из следующих реквизитов:</vt:lpstr>
      <vt:lpstr>Презентация PowerPoint</vt:lpstr>
      <vt:lpstr>Презентация PowerPoint</vt:lpstr>
      <vt:lpstr>Презентация PowerPoint</vt:lpstr>
      <vt:lpstr>Текст приказа </vt:lpstr>
      <vt:lpstr>Презентация PowerPoint</vt:lpstr>
      <vt:lpstr>Выписка из приказа – копия части документа.  В выписке содержится только та часть текста, которая нужна для работы. Констатирующая часть пишется полностью (если она есть).</vt:lpstr>
      <vt:lpstr>Презентация PowerPoint</vt:lpstr>
      <vt:lpstr>Подготовка распорядительных документов при коллегиальном принятии решения включает следующие этапы</vt:lpstr>
      <vt:lpstr>Текст решения </vt:lpstr>
      <vt:lpstr>Формуляр-образец решения состоит из следующих реквизитов: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Распорядительные документы</dc:title>
  <dc:creator>Дмитрий</dc:creator>
  <cp:lastModifiedBy>Altukhov, Anatoly</cp:lastModifiedBy>
  <cp:revision>12</cp:revision>
  <dcterms:created xsi:type="dcterms:W3CDTF">2020-03-16T05:24:47Z</dcterms:created>
  <dcterms:modified xsi:type="dcterms:W3CDTF">2020-10-02T11:01:09Z</dcterms:modified>
</cp:coreProperties>
</file>